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369" r:id="rId6"/>
    <p:sldId id="370" r:id="rId7"/>
    <p:sldId id="368" r:id="rId8"/>
    <p:sldId id="267" r:id="rId9"/>
    <p:sldId id="261" r:id="rId10"/>
    <p:sldId id="376" r:id="rId11"/>
    <p:sldId id="262" r:id="rId12"/>
    <p:sldId id="384" r:id="rId13"/>
    <p:sldId id="385" r:id="rId14"/>
    <p:sldId id="371" r:id="rId15"/>
    <p:sldId id="386" r:id="rId16"/>
    <p:sldId id="387" r:id="rId17"/>
    <p:sldId id="258" r:id="rId18"/>
    <p:sldId id="259" r:id="rId19"/>
    <p:sldId id="260" r:id="rId20"/>
    <p:sldId id="265" r:id="rId21"/>
    <p:sldId id="372" r:id="rId22"/>
    <p:sldId id="375" r:id="rId23"/>
    <p:sldId id="373" r:id="rId24"/>
    <p:sldId id="374" r:id="rId25"/>
    <p:sldId id="379" r:id="rId26"/>
    <p:sldId id="378" r:id="rId27"/>
    <p:sldId id="377" r:id="rId28"/>
    <p:sldId id="381" r:id="rId29"/>
    <p:sldId id="380" r:id="rId30"/>
    <p:sldId id="388" r:id="rId31"/>
    <p:sldId id="382" r:id="rId32"/>
    <p:sldId id="383" r:id="rId33"/>
    <p:sldId id="264" r:id="rId34"/>
    <p:sldId id="263" r:id="rId35"/>
    <p:sldId id="257" r:id="rId36"/>
    <p:sldId id="266"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C38D21-5909-80BC-00B5-40AD2C5C864A}" name="Suarez, Eduardo A COL USARMY NG MNARNG (USA)" initials="ES" userId="S::eduardo.a.suarez.mil@army.mil::c6e3daf1-efa3-4dca-88b7-3b7362b4129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C9A7F2-7903-53D3-766B-72F73A7E575F}" v="6" dt="2024-02-17T20:32:36.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5" autoAdjust="0"/>
    <p:restoredTop sz="57542" autoAdjust="0"/>
  </p:normalViewPr>
  <p:slideViewPr>
    <p:cSldViewPr snapToGrid="0">
      <p:cViewPr varScale="1">
        <p:scale>
          <a:sx n="41" d="100"/>
          <a:sy n="41" d="100"/>
        </p:scale>
        <p:origin x="17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0CDC18CD-D313-4A11-8082-B1DC822509FE}" type="datetimeFigureOut">
              <a:rPr lang="en-US" smtClean="0"/>
              <a:t>4/12/2024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9113EF92-2A7F-4C31-8AEC-0597491C3C40}" type="slidenum">
              <a:rPr lang="en-US" smtClean="0"/>
              <a:t>‹#›</a:t>
            </a:fld>
            <a:endParaRPr lang="en-US"/>
          </a:p>
        </p:txBody>
      </p:sp>
    </p:spTree>
    <p:extLst>
      <p:ext uri="{BB962C8B-B14F-4D97-AF65-F5344CB8AC3E}">
        <p14:creationId xmlns:p14="http://schemas.microsoft.com/office/powerpoint/2010/main" val="350485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I am _____________. </a:t>
            </a:r>
          </a:p>
          <a:p>
            <a:endParaRPr lang="en-US" dirty="0"/>
          </a:p>
          <a:p>
            <a:pPr algn="l"/>
            <a:endParaRPr lang="en-US" sz="1800" dirty="0">
              <a:solidFill>
                <a:srgbClr val="000000"/>
              </a:solidFill>
              <a:latin typeface="Times New Roman" panose="02020603050405020304" pitchFamily="18" charset="0"/>
            </a:endParaRPr>
          </a:p>
          <a:p>
            <a:r>
              <a:rPr lang="en-US" sz="1800" dirty="0">
                <a:solidFill>
                  <a:srgbClr val="000000"/>
                </a:solidFill>
                <a:latin typeface="Times New Roman" panose="02020603050405020304" pitchFamily="18" charset="0"/>
              </a:rPr>
              <a:t>It is a pleasure to be here today to discuss the Minnesota National Guard and the Department of Military Affairs.</a:t>
            </a:r>
          </a:p>
          <a:p>
            <a:r>
              <a:rPr lang="en-US" dirty="0"/>
              <a:t> </a:t>
            </a:r>
          </a:p>
          <a:p>
            <a:pPr algn="l"/>
            <a:endParaRPr lang="en-US" sz="1800" dirty="0">
              <a:solidFill>
                <a:srgbClr val="000000"/>
              </a:solidFill>
              <a:latin typeface="Times New Roman" panose="02020603050405020304" pitchFamily="18" charset="0"/>
            </a:endParaRPr>
          </a:p>
          <a:p>
            <a:r>
              <a:rPr lang="en-US" sz="1800" dirty="0">
                <a:solidFill>
                  <a:srgbClr val="000000"/>
                </a:solidFill>
                <a:latin typeface="Times New Roman" panose="02020603050405020304" pitchFamily="18" charset="0"/>
              </a:rPr>
              <a:t>Thank you for this opportunity to inform you of the current status and future of your Minnesota National Guard.   can continue to be the most cost-effective operational force that leverages the skills of our most talented and our most-committed citizens for the vital missions that we serve both at home in Minnesota and abroad. </a:t>
            </a:r>
          </a:p>
          <a:p>
            <a:endParaRPr lang="en-US" sz="180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1</a:t>
            </a:fld>
            <a:endParaRPr lang="en-US"/>
          </a:p>
        </p:txBody>
      </p:sp>
    </p:spTree>
    <p:extLst>
      <p:ext uri="{BB962C8B-B14F-4D97-AF65-F5344CB8AC3E}">
        <p14:creationId xmlns:p14="http://schemas.microsoft.com/office/powerpoint/2010/main" val="666359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We value relationships with a wide range of partners, including local community groups, state agencies and civil authorities, national departments and institutions, and international organizations and allies. We strive to foster relationships that help us to better serve our communities, state, and nation. </a:t>
            </a:r>
          </a:p>
          <a:p>
            <a:pPr defTabSz="931637">
              <a:defRPr/>
            </a:pPr>
            <a:endParaRPr lang="en-US" dirty="0"/>
          </a:p>
          <a:p>
            <a:pPr defTabSz="931637">
              <a:defRPr/>
            </a:pPr>
            <a:r>
              <a:rPr lang="en-US" dirty="0"/>
              <a:t>We are also apart of the State Partnership Program (SPP) with Croatia and Norway. The SPP, which links a state's National Guard with the armed forces or equivalent of a partner country in a cooperative, mutually beneficial relationship. The program encourages the development of economic, political and military connections between the states and partner nations.</a:t>
            </a:r>
          </a:p>
          <a:p>
            <a:pPr defTabSz="931637">
              <a:defRPr/>
            </a:pPr>
            <a:endParaRPr lang="en-US" dirty="0"/>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10</a:t>
            </a:fld>
            <a:endParaRPr lang="en-US"/>
          </a:p>
        </p:txBody>
      </p:sp>
    </p:spTree>
    <p:extLst>
      <p:ext uri="{BB962C8B-B14F-4D97-AF65-F5344CB8AC3E}">
        <p14:creationId xmlns:p14="http://schemas.microsoft.com/office/powerpoint/2010/main" val="368905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Croatia: In 2023, the Minnesota National Guard celebrated its 27th year, partnering with the nation of Croatia. Each year, Minnesota and Croatia work together to enhance our respective organizations and strengthen our ongoing partnership.</a:t>
            </a:r>
          </a:p>
          <a:p>
            <a:endParaRPr lang="en-US" dirty="0"/>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11</a:t>
            </a:fld>
            <a:endParaRPr lang="en-US"/>
          </a:p>
        </p:txBody>
      </p:sp>
    </p:spTree>
    <p:extLst>
      <p:ext uri="{BB962C8B-B14F-4D97-AF65-F5344CB8AC3E}">
        <p14:creationId xmlns:p14="http://schemas.microsoft.com/office/powerpoint/2010/main" val="422958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February 15, 2023, leaders from the National Guard Bureau, Minnesota, and Norway signed an official State Partnership Program agreement in Norway to further expand their 50-year relationship officially becoming an SPP member with Minnesota.</a:t>
            </a:r>
          </a:p>
          <a:p>
            <a:endParaRPr lang="en-US" dirty="0"/>
          </a:p>
          <a:p>
            <a:pPr defTabSz="931637">
              <a:defRPr/>
            </a:pPr>
            <a:r>
              <a:rPr lang="en-US" dirty="0"/>
              <a:t>This partnership will increase the Minnesota National Guard’s interoperability with a NATO ally and build upon already established ties.</a:t>
            </a:r>
          </a:p>
        </p:txBody>
      </p:sp>
      <p:sp>
        <p:nvSpPr>
          <p:cNvPr id="4" name="Slide Number Placeholder 3"/>
          <p:cNvSpPr>
            <a:spLocks noGrp="1"/>
          </p:cNvSpPr>
          <p:nvPr>
            <p:ph type="sldNum" sz="quarter" idx="5"/>
          </p:nvPr>
        </p:nvSpPr>
        <p:spPr/>
        <p:txBody>
          <a:bodyPr/>
          <a:lstStyle/>
          <a:p>
            <a:fld id="{9113EF92-2A7F-4C31-8AEC-0597491C3C40}" type="slidenum">
              <a:rPr lang="en-US" smtClean="0"/>
              <a:t>12</a:t>
            </a:fld>
            <a:endParaRPr lang="en-US"/>
          </a:p>
        </p:txBody>
      </p:sp>
    </p:spTree>
    <p:extLst>
      <p:ext uri="{BB962C8B-B14F-4D97-AF65-F5344CB8AC3E}">
        <p14:creationId xmlns:p14="http://schemas.microsoft.com/office/powerpoint/2010/main" val="48403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In 2023, the Minnesota National Guard celebrated its 50</a:t>
            </a:r>
            <a:r>
              <a:rPr lang="en-US" baseline="30000" dirty="0"/>
              <a:t>th</a:t>
            </a:r>
            <a:r>
              <a:rPr lang="en-US" dirty="0"/>
              <a:t> year, partnering with the nation of Norway which is the country's longest-running troop exchange. The exchange, a tradition spanning nearly five decades, reinforces the positive working relationships between allied services and highlights the strong lineage many Minnesotans share with the Scandinavian culture.</a:t>
            </a:r>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13</a:t>
            </a:fld>
            <a:endParaRPr lang="en-US"/>
          </a:p>
        </p:txBody>
      </p:sp>
    </p:spTree>
    <p:extLst>
      <p:ext uri="{BB962C8B-B14F-4D97-AF65-F5344CB8AC3E}">
        <p14:creationId xmlns:p14="http://schemas.microsoft.com/office/powerpoint/2010/main" val="1018724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14</a:t>
            </a:fld>
            <a:endParaRPr lang="en-US"/>
          </a:p>
        </p:txBody>
      </p:sp>
    </p:spTree>
    <p:extLst>
      <p:ext uri="{BB962C8B-B14F-4D97-AF65-F5344CB8AC3E}">
        <p14:creationId xmlns:p14="http://schemas.microsoft.com/office/powerpoint/2010/main" val="4142668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close partnerships is with Beyond the yellow ribbon.</a:t>
            </a:r>
          </a:p>
          <a:p>
            <a:endParaRPr lang="en-US" dirty="0"/>
          </a:p>
          <a:p>
            <a:r>
              <a:rPr lang="en-US" dirty="0"/>
              <a:t>The mission of Beyond the Yellow Ribbon, also known as BTYR, is to establish and sustain a comprehensive community and corporate support network that connects and coordinates agencies, organizations, and resources to meet the needs of Minnesota’s veterans, service members, and families in all military branches. There are 53 cities and counties and 79 active companies and organizations in the BTYR network, which began in 2007. The combined efforts of the community and corporate networks make a significant impact. In 2023, they contributed more than $511,000 and 659,000 volunteer hours in support of the state’s military community.</a:t>
            </a:r>
          </a:p>
        </p:txBody>
      </p:sp>
      <p:sp>
        <p:nvSpPr>
          <p:cNvPr id="4" name="Slide Number Placeholder 3"/>
          <p:cNvSpPr>
            <a:spLocks noGrp="1"/>
          </p:cNvSpPr>
          <p:nvPr>
            <p:ph type="sldNum" sz="quarter" idx="5"/>
          </p:nvPr>
        </p:nvSpPr>
        <p:spPr/>
        <p:txBody>
          <a:bodyPr/>
          <a:lstStyle/>
          <a:p>
            <a:fld id="{9113EF92-2A7F-4C31-8AEC-0597491C3C40}" type="slidenum">
              <a:rPr lang="en-US" smtClean="0"/>
              <a:t>15</a:t>
            </a:fld>
            <a:endParaRPr lang="en-US"/>
          </a:p>
        </p:txBody>
      </p:sp>
    </p:spTree>
    <p:extLst>
      <p:ext uri="{BB962C8B-B14F-4D97-AF65-F5344CB8AC3E}">
        <p14:creationId xmlns:p14="http://schemas.microsoft.com/office/powerpoint/2010/main" val="400542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heart of Minnesota Military Radio are the partnerships it has formed with the Minnesota National Guard, Beyond the Yellow Ribbon, Minnesota Department of Veterans Affairs, and the Minneapolis VA.</a:t>
            </a:r>
          </a:p>
          <a:p>
            <a:endParaRPr lang="en-US" dirty="0"/>
          </a:p>
          <a:p>
            <a:r>
              <a:rPr lang="en-US" dirty="0"/>
              <a:t>MN Military radio began in 2010 when Vietnam Veteran Tom Lyons was asked to host a weekly program to discuss topics relevant to Minnesota’s military and Veteran communities.  The show has many great accomplishments which are listed</a:t>
            </a:r>
          </a:p>
        </p:txBody>
      </p:sp>
      <p:sp>
        <p:nvSpPr>
          <p:cNvPr id="4" name="Slide Number Placeholder 3"/>
          <p:cNvSpPr>
            <a:spLocks noGrp="1"/>
          </p:cNvSpPr>
          <p:nvPr>
            <p:ph type="sldNum" sz="quarter" idx="5"/>
          </p:nvPr>
        </p:nvSpPr>
        <p:spPr/>
        <p:txBody>
          <a:bodyPr/>
          <a:lstStyle/>
          <a:p>
            <a:fld id="{9113EF92-2A7F-4C31-8AEC-0597491C3C40}" type="slidenum">
              <a:rPr lang="en-US" smtClean="0"/>
              <a:t>16</a:t>
            </a:fld>
            <a:endParaRPr lang="en-US"/>
          </a:p>
        </p:txBody>
      </p:sp>
    </p:spTree>
    <p:extLst>
      <p:ext uri="{BB962C8B-B14F-4D97-AF65-F5344CB8AC3E}">
        <p14:creationId xmlns:p14="http://schemas.microsoft.com/office/powerpoint/2010/main" val="3247254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highlight the positive economic impact and value that the Guard provides the state and nation.</a:t>
            </a:r>
            <a:r>
              <a:rPr lang="en-US" baseline="0" dirty="0"/>
              <a:t> </a:t>
            </a:r>
          </a:p>
          <a:p>
            <a:endParaRPr lang="en-US" dirty="0"/>
          </a:p>
          <a:p>
            <a:r>
              <a:rPr lang="en-US" dirty="0"/>
              <a:t>The Minnesota National Guard receives more than 96% of its funding from the federal government to maintain our readiness. State funds — although a small percentage — are critical to meet matching fund requirements for federally reimbursed state positions, construction and asset preservation projects for our facilities throughout the state.</a:t>
            </a:r>
          </a:p>
          <a:p>
            <a:endParaRPr lang="en-US" dirty="0"/>
          </a:p>
          <a:p>
            <a:r>
              <a:rPr lang="en-US" dirty="0"/>
              <a:t>Of our approximately 13,000 Soldiers and Airmen, about </a:t>
            </a:r>
            <a:r>
              <a:rPr lang="en-US" b="1" dirty="0"/>
              <a:t>2,000</a:t>
            </a:r>
            <a:r>
              <a:rPr lang="en-US" dirty="0"/>
              <a:t> are</a:t>
            </a:r>
            <a:r>
              <a:rPr lang="en-US" dirty="0">
                <a:solidFill>
                  <a:srgbClr val="FF0000"/>
                </a:solidFill>
              </a:rPr>
              <a:t> full-time employees.</a:t>
            </a:r>
          </a:p>
          <a:p>
            <a:r>
              <a:rPr lang="en-US" dirty="0">
                <a:solidFill>
                  <a:srgbClr val="FF0000"/>
                </a:solidFill>
              </a:rPr>
              <a:t>  </a:t>
            </a:r>
          </a:p>
          <a:p>
            <a:r>
              <a:rPr lang="en-US" dirty="0"/>
              <a:t>We have </a:t>
            </a:r>
            <a:r>
              <a:rPr lang="en-US" b="1" u="sng" dirty="0">
                <a:solidFill>
                  <a:srgbClr val="FF0000"/>
                </a:solidFill>
              </a:rPr>
              <a:t>61</a:t>
            </a:r>
            <a:r>
              <a:rPr lang="en-US" u="sng" dirty="0">
                <a:solidFill>
                  <a:srgbClr val="FF0000"/>
                </a:solidFill>
              </a:rPr>
              <a:t> facilities in </a:t>
            </a:r>
            <a:r>
              <a:rPr lang="en-US" b="1" u="sng" dirty="0">
                <a:solidFill>
                  <a:srgbClr val="FF0000"/>
                </a:solidFill>
              </a:rPr>
              <a:t>58</a:t>
            </a:r>
            <a:r>
              <a:rPr lang="en-US" u="sng" dirty="0">
                <a:solidFill>
                  <a:srgbClr val="FF0000"/>
                </a:solidFill>
              </a:rPr>
              <a:t> </a:t>
            </a:r>
            <a:r>
              <a:rPr lang="en-US" dirty="0"/>
              <a:t>communities throughout the</a:t>
            </a:r>
            <a:r>
              <a:rPr lang="en-US" baseline="0" dirty="0"/>
              <a:t> state</a:t>
            </a:r>
            <a:r>
              <a:rPr lang="en-US" dirty="0"/>
              <a:t>. We are committed to staying in greater Minnesota, as those communities have been loyal to us for decades providing us with loyal,</a:t>
            </a:r>
            <a:r>
              <a:rPr lang="en-US" baseline="0" dirty="0"/>
              <a:t> hardworking </a:t>
            </a:r>
            <a:r>
              <a:rPr lang="en-US" dirty="0"/>
              <a:t>Soldiers and Airmen generation after generation.</a:t>
            </a:r>
          </a:p>
          <a:p>
            <a:endParaRPr lang="en-US" dirty="0"/>
          </a:p>
          <a:p>
            <a:r>
              <a:rPr lang="en-US" dirty="0"/>
              <a:t>We also make a large impact in the communities in which we reside by providing stable, long-term jobs and community leaders.</a:t>
            </a:r>
            <a:r>
              <a:rPr lang="en-US" baseline="0" dirty="0"/>
              <a:t> </a:t>
            </a:r>
            <a:r>
              <a:rPr lang="en-US" dirty="0"/>
              <a:t>And with these full and part-time employees in Minnesota towns, it makes an impact on local businesses. You can see a city-by-city economic impact breakdown in our annual report.  </a:t>
            </a:r>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17</a:t>
            </a:fld>
            <a:endParaRPr lang="en-US"/>
          </a:p>
        </p:txBody>
      </p:sp>
    </p:spTree>
    <p:extLst>
      <p:ext uri="{BB962C8B-B14F-4D97-AF65-F5344CB8AC3E}">
        <p14:creationId xmlns:p14="http://schemas.microsoft.com/office/powerpoint/2010/main" val="872463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Here’s a quick overview of the major commands that make up the Minnesota National Guard, including Joint Force Headquarters, which provides oversight of all National Guard forces, two Wings that provide Air capabilities, and several Army units that power our operations on the ground. We’ll take a high-level look at the mission and capabilities of each of these organizations.</a:t>
            </a:r>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18</a:t>
            </a:fld>
            <a:endParaRPr lang="en-US"/>
          </a:p>
        </p:txBody>
      </p:sp>
    </p:spTree>
    <p:extLst>
      <p:ext uri="{BB962C8B-B14F-4D97-AF65-F5344CB8AC3E}">
        <p14:creationId xmlns:p14="http://schemas.microsoft.com/office/powerpoint/2010/main" val="2079574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Force Headquarters is located in Saint Paul. And has a strength of 433 soldiers for their headquarters and 12,627 in their subordinate units.</a:t>
            </a:r>
          </a:p>
          <a:p>
            <a:endParaRPr lang="en-US" dirty="0"/>
          </a:p>
          <a:p>
            <a:r>
              <a:rPr lang="en-US" dirty="0"/>
              <a:t>A joint Army and Air National Guard unit tasked to oversee operations for all state National Guard forces. </a:t>
            </a:r>
          </a:p>
          <a:p>
            <a:r>
              <a:rPr lang="en-US" dirty="0"/>
              <a:t>The Joint Force Headquarters (JFHQ) coordinates military support at the request of the governor in the event of a disaster or state emergency. </a:t>
            </a:r>
            <a:endParaRPr lang="en-US" b="0" dirty="0"/>
          </a:p>
          <a:p>
            <a:endParaRPr lang="en-US" dirty="0"/>
          </a:p>
          <a:p>
            <a:endParaRPr lang="en-US" dirty="0"/>
          </a:p>
          <a:p>
            <a:r>
              <a:rPr lang="en-US" dirty="0"/>
              <a:t>2023 accomplishments include </a:t>
            </a:r>
          </a:p>
          <a:p>
            <a:endParaRPr lang="en-US" dirty="0"/>
          </a:p>
          <a:p>
            <a:r>
              <a:rPr lang="en-US" dirty="0"/>
              <a:t>Joint Force Headquarters staff supporting the State Partnership Program letter of intent signing ceremony, the 50th anniversary of the U.S.-Norwegian Reciprocal Troop Exchange, and activity day for more than 100 Norwegians. During activity day, they had the opportunity to shop and to experience the Saint Paul Winter Carnival.</a:t>
            </a:r>
          </a:p>
          <a:p>
            <a:endParaRPr lang="en-US" dirty="0"/>
          </a:p>
          <a:p>
            <a:r>
              <a:rPr lang="en-US" dirty="0"/>
              <a:t>Modernization of armories meant the renovation across the state. The staff held stationing working groups – planning meetings to determine where Soldiers train while their armory is renovated. This working group continually reviews the age of our armories and the feasibility of renovating them.</a:t>
            </a:r>
          </a:p>
          <a:p>
            <a:endParaRPr lang="en-US" dirty="0"/>
          </a:p>
          <a:p>
            <a:r>
              <a:rPr lang="en-US" dirty="0"/>
              <a:t>IPPS-A stands which stands for Integrated Personnel and Pay System-Army, the third release of this system began in 2023 and took six months to complete. This was the largest fielding in military history across the U.S. of a human resource system with 1.5 million users. </a:t>
            </a:r>
          </a:p>
        </p:txBody>
      </p:sp>
      <p:sp>
        <p:nvSpPr>
          <p:cNvPr id="4" name="Slide Number Placeholder 3"/>
          <p:cNvSpPr>
            <a:spLocks noGrp="1"/>
          </p:cNvSpPr>
          <p:nvPr>
            <p:ph type="sldNum" sz="quarter" idx="5"/>
          </p:nvPr>
        </p:nvSpPr>
        <p:spPr/>
        <p:txBody>
          <a:bodyPr/>
          <a:lstStyle/>
          <a:p>
            <a:fld id="{9113EF92-2A7F-4C31-8AEC-0597491C3C40}" type="slidenum">
              <a:rPr lang="en-US" smtClean="0"/>
              <a:t>19</a:t>
            </a:fld>
            <a:endParaRPr lang="en-US"/>
          </a:p>
        </p:txBody>
      </p:sp>
    </p:spTree>
    <p:extLst>
      <p:ext uri="{BB962C8B-B14F-4D97-AF65-F5344CB8AC3E}">
        <p14:creationId xmlns:p14="http://schemas.microsoft.com/office/powerpoint/2010/main" val="58874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4"/>
              </a:spcAft>
            </a:pPr>
            <a:r>
              <a:rPr lang="en-US" sz="1200" dirty="0">
                <a:latin typeface="Calibri" panose="020F0502020204030204" pitchFamily="34" charset="0"/>
                <a:ea typeface="Calibri" panose="020F0502020204030204" pitchFamily="34" charset="0"/>
                <a:cs typeface="Times New Roman" panose="02020603050405020304" pitchFamily="18" charset="0"/>
              </a:rPr>
              <a:t>Although the Minnesota National Guard was formed in 1856, the oldest annual report that our historians have located is from 1892 and is shared electronically on our website. That year’s document reported that the Guard consisted of ten companies of infantry, two troops of cavalry, and two sections of artillery, with a total strength of 844 Soldiers.  </a:t>
            </a:r>
          </a:p>
          <a:p>
            <a:pPr>
              <a:lnSpc>
                <a:spcPct val="107000"/>
              </a:lnSpc>
              <a:spcAft>
                <a:spcPts val="814"/>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Today, your Minnesota National Guard is nearly 13,000 strong - Minnesotans who have put on the uniform and sworn to defend our State and Nation. Much has changed since the beginning of your Guard, </a:t>
            </a:r>
            <a:endParaRPr lang="en-US" dirty="0"/>
          </a:p>
          <a:p>
            <a:pPr defTabSz="931637">
              <a:defRPr/>
            </a:pPr>
            <a:endParaRPr lang="en-US" dirty="0"/>
          </a:p>
          <a:p>
            <a:pPr defTabSz="931637">
              <a:defRPr/>
            </a:pPr>
            <a:endParaRPr lang="en-US" dirty="0"/>
          </a:p>
          <a:p>
            <a:pPr defTabSz="931637">
              <a:defRPr/>
            </a:pPr>
            <a:r>
              <a:rPr lang="en-US" dirty="0"/>
              <a:t>The Minnesota National Guard has 13,000 Soldiers and Airmen from communities across the state of Minnesota. They serve in a variety of full and part-time roles. </a:t>
            </a:r>
          </a:p>
          <a:p>
            <a:pPr defTabSz="931637">
              <a:defRPr/>
            </a:pPr>
            <a:r>
              <a:rPr lang="en-US" dirty="0"/>
              <a:t>We have a dual mission: Members of the Minnesota National Guard swear an oath to both the President of the United States and the Governor of Minnesota. So, we have both a federal mission and a state mission.</a:t>
            </a:r>
          </a:p>
          <a:p>
            <a:pPr defTabSz="931637">
              <a:defRPr/>
            </a:pPr>
            <a:endParaRPr lang="en-US" dirty="0"/>
          </a:p>
          <a:p>
            <a:pPr defTabSz="931637">
              <a:defRPr/>
            </a:pPr>
            <a:r>
              <a:rPr lang="en-US" dirty="0"/>
              <a:t>Members are located all across MN: The Minnesota National Guard operates out of facilities in more than 50 communities throughout our state. We are continually optimizing the physical capabilities at each location to meet mission requirements and enhance local community partnerships.</a:t>
            </a:r>
          </a:p>
          <a:p>
            <a:pPr defTabSz="931637">
              <a:defRPr/>
            </a:pPr>
            <a:endParaRPr lang="en-US" dirty="0"/>
          </a:p>
          <a:p>
            <a:pPr defTabSz="931637">
              <a:defRPr/>
            </a:pPr>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2</a:t>
            </a:fld>
            <a:endParaRPr lang="en-US"/>
          </a:p>
        </p:txBody>
      </p:sp>
    </p:spTree>
    <p:extLst>
      <p:ext uri="{BB962C8B-B14F-4D97-AF65-F5344CB8AC3E}">
        <p14:creationId xmlns:p14="http://schemas.microsoft.com/office/powerpoint/2010/main" val="1453731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a:t>
            </a:r>
            <a:r>
              <a:rPr lang="en-US" baseline="30000" dirty="0"/>
              <a:t>th</a:t>
            </a:r>
            <a:r>
              <a:rPr lang="en-US" dirty="0"/>
              <a:t> ID, located in Arden Hills has a strength of 679 soldiers for their headquarters and 9,451 soldiers in their subordinate units.</a:t>
            </a:r>
          </a:p>
          <a:p>
            <a:endParaRPr lang="en-US" dirty="0"/>
          </a:p>
          <a:p>
            <a:r>
              <a:rPr lang="en-US" b="0" i="0" u="none" strike="noStrike" kern="1200" baseline="0" dirty="0">
                <a:solidFill>
                  <a:schemeClr val="tx1"/>
                </a:solidFill>
                <a:latin typeface="+mn-lt"/>
                <a:ea typeface="+mn-ea"/>
                <a:cs typeface="+mn-cs"/>
              </a:rPr>
              <a:t>Provides training and readiness oversight for nine National Guard brigades with more than 23,000 Soldiers across Minnesota and eleven other States. </a:t>
            </a:r>
          </a:p>
          <a:p>
            <a:r>
              <a:rPr lang="en-US" b="0" i="0" u="none" strike="noStrike" kern="1200" baseline="0" dirty="0">
                <a:solidFill>
                  <a:schemeClr val="tx1"/>
                </a:solidFill>
                <a:latin typeface="+mn-lt"/>
                <a:ea typeface="+mn-ea"/>
                <a:cs typeface="+mn-cs"/>
              </a:rPr>
              <a:t>In Minnesota, the 34ID includes the 1st Armored Brigade Combat Team (ABCT), 34th Expeditionary Combat Aviation Brigade (ECAB), 84th Troop Command, and the 347th Regional Support Group. </a:t>
            </a:r>
            <a:endParaRPr lang="en-US" dirty="0"/>
          </a:p>
          <a:p>
            <a:endParaRPr lang="en-US" dirty="0"/>
          </a:p>
          <a:p>
            <a:pPr defTabSz="931637">
              <a:defRPr/>
            </a:pPr>
            <a:r>
              <a:rPr lang="en-US" dirty="0"/>
              <a:t>2023 accomplishments include </a:t>
            </a:r>
          </a:p>
          <a:p>
            <a:endParaRPr lang="en-US" dirty="0"/>
          </a:p>
          <a:p>
            <a:r>
              <a:rPr lang="en-US" dirty="0"/>
              <a:t>Immediate Response 23, known as IR23, was part of a more extensive combination of linked field training and live-fire exercises. Red Bulls successfully commanded and controlled three multi-national brigade task force elements with over 7,000 service members from a dozen NATO and European partner countries. IR23 enabled the division to continue to build upon its rich heritage and legacy in Europe.</a:t>
            </a:r>
          </a:p>
          <a:p>
            <a:endParaRPr lang="en-US" dirty="0"/>
          </a:p>
          <a:p>
            <a:r>
              <a:rPr lang="en-US" dirty="0"/>
              <a:t>Orion 23, a European exercise focused on preparing France to serve as a rapid reaction corps supporting large scale combat operations. Red Bulls operated as part of a NATO force, which provided unique opportunities for the command and staff to build competency across all warfighting functions in a multi-national environment.</a:t>
            </a:r>
          </a:p>
          <a:p>
            <a:endParaRPr lang="en-US" dirty="0"/>
          </a:p>
          <a:p>
            <a:r>
              <a:rPr lang="en-US" dirty="0"/>
              <a:t>Another exercise was held in Croatia with U.S. Army Europe and Africa, U.S. Army V Corps, and the Croatian Armed Forces to develop interoperability with NATO members and partners at the corps and division levels.</a:t>
            </a:r>
          </a:p>
          <a:p>
            <a:endParaRPr lang="en-US" dirty="0"/>
          </a:p>
          <a:p>
            <a:r>
              <a:rPr lang="en-US" dirty="0"/>
              <a:t>The Red Bulls are proud to have trained with the militaries of over a third of the members of NATO in 2023.</a:t>
            </a:r>
          </a:p>
        </p:txBody>
      </p:sp>
      <p:sp>
        <p:nvSpPr>
          <p:cNvPr id="4" name="Slide Number Placeholder 3"/>
          <p:cNvSpPr>
            <a:spLocks noGrp="1"/>
          </p:cNvSpPr>
          <p:nvPr>
            <p:ph type="sldNum" sz="quarter" idx="5"/>
          </p:nvPr>
        </p:nvSpPr>
        <p:spPr/>
        <p:txBody>
          <a:bodyPr/>
          <a:lstStyle/>
          <a:p>
            <a:fld id="{9113EF92-2A7F-4C31-8AEC-0597491C3C40}" type="slidenum">
              <a:rPr lang="en-US" smtClean="0"/>
              <a:t>20</a:t>
            </a:fld>
            <a:endParaRPr lang="en-US"/>
          </a:p>
        </p:txBody>
      </p:sp>
    </p:spTree>
    <p:extLst>
      <p:ext uri="{BB962C8B-B14F-4D97-AF65-F5344CB8AC3E}">
        <p14:creationId xmlns:p14="http://schemas.microsoft.com/office/powerpoint/2010/main" val="315651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a:t>
            </a:r>
            <a:r>
              <a:rPr lang="en-US" baseline="30000" dirty="0"/>
              <a:t>th</a:t>
            </a:r>
            <a:r>
              <a:rPr lang="en-US" dirty="0"/>
              <a:t> Division artillery, located in Arden Hills has a strength of 122 soldiers</a:t>
            </a:r>
          </a:p>
          <a:p>
            <a:endParaRPr lang="en-US" dirty="0"/>
          </a:p>
          <a:p>
            <a:r>
              <a:rPr lang="en-US" dirty="0"/>
              <a:t>The first of eight such National Guard units. The unit increases capabilities at the division headquarters by providing long-range precision fires, command, and control of division-level artillery assets, fire support, and synchronization of joint fires. </a:t>
            </a:r>
          </a:p>
          <a:p>
            <a:r>
              <a:rPr lang="en-US" dirty="0"/>
              <a:t>The unit will continue to build organizational and operational capacity over the next few years, formally reporting in 2025.</a:t>
            </a:r>
          </a:p>
          <a:p>
            <a:endParaRPr lang="en-US" dirty="0"/>
          </a:p>
          <a:p>
            <a:endParaRPr lang="en-US" dirty="0"/>
          </a:p>
          <a:p>
            <a:pPr defTabSz="931637">
              <a:defRPr/>
            </a:pPr>
            <a:r>
              <a:rPr lang="en-US" dirty="0"/>
              <a:t>2023 accomplishments include </a:t>
            </a:r>
          </a:p>
          <a:p>
            <a:endParaRPr lang="en-US" dirty="0"/>
          </a:p>
          <a:p>
            <a:r>
              <a:rPr lang="en-US" dirty="0"/>
              <a:t>Staff members joined the 34th Infantry Division in support of U.S. Army Europe and Africa’s exercise, Defender Europe 23, held in Croatia.</a:t>
            </a:r>
          </a:p>
          <a:p>
            <a:endParaRPr lang="en-US" dirty="0"/>
          </a:p>
          <a:p>
            <a:r>
              <a:rPr lang="en-US" dirty="0"/>
              <a:t>The team held a symposium in 2023 focused on “The Division of 2030” which integrated intelligence, maneuver, and artillery leaders to share best practices and provide a forum for professional development. </a:t>
            </a:r>
          </a:p>
          <a:p>
            <a:endParaRPr lang="en-US" dirty="0"/>
          </a:p>
          <a:p>
            <a:r>
              <a:rPr lang="en-US" dirty="0"/>
              <a:t>Held a workshop for master gunners from aligned-for-training units. This event advanced the brigade’s previously established ‘Red Book’ and introduced an additional digital standard operating procedure, which enables units to conduct digital training in coordination with the brigade in the future.</a:t>
            </a:r>
          </a:p>
        </p:txBody>
      </p:sp>
      <p:sp>
        <p:nvSpPr>
          <p:cNvPr id="4" name="Slide Number Placeholder 3"/>
          <p:cNvSpPr>
            <a:spLocks noGrp="1"/>
          </p:cNvSpPr>
          <p:nvPr>
            <p:ph type="sldNum" sz="quarter" idx="5"/>
          </p:nvPr>
        </p:nvSpPr>
        <p:spPr/>
        <p:txBody>
          <a:bodyPr/>
          <a:lstStyle/>
          <a:p>
            <a:fld id="{9113EF92-2A7F-4C31-8AEC-0597491C3C40}" type="slidenum">
              <a:rPr lang="en-US" smtClean="0"/>
              <a:t>21</a:t>
            </a:fld>
            <a:endParaRPr lang="en-US"/>
          </a:p>
        </p:txBody>
      </p:sp>
    </p:spTree>
    <p:extLst>
      <p:ext uri="{BB962C8B-B14F-4D97-AF65-F5344CB8AC3E}">
        <p14:creationId xmlns:p14="http://schemas.microsoft.com/office/powerpoint/2010/main" val="3744786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a:t>
            </a:r>
            <a:r>
              <a:rPr lang="en-US" baseline="30000" dirty="0"/>
              <a:t>th</a:t>
            </a:r>
            <a:r>
              <a:rPr lang="en-US" dirty="0"/>
              <a:t> ECAB, located in </a:t>
            </a:r>
            <a:r>
              <a:rPr lang="en-US" dirty="0" err="1"/>
              <a:t>inver</a:t>
            </a:r>
            <a:r>
              <a:rPr lang="en-US" dirty="0"/>
              <a:t> grove heights, has a strength of 142 Soldiers in their headquarters and 1,000 Soldiers in their subordinate units </a:t>
            </a:r>
          </a:p>
          <a:p>
            <a:endParaRPr lang="en-US" dirty="0"/>
          </a:p>
          <a:p>
            <a:pPr defTabSz="931637">
              <a:defRPr/>
            </a:pPr>
            <a:r>
              <a:rPr lang="en-US" dirty="0"/>
              <a:t>They support the 34th Infantry Division “Red Bulls” and the State of Minnesota. They provide UH-60 Black Hawk and CH-47 Chinook helicopter aviation capabilities for federal and state missions.</a:t>
            </a:r>
          </a:p>
          <a:p>
            <a:endParaRPr lang="en-US" dirty="0"/>
          </a:p>
          <a:p>
            <a:r>
              <a:rPr lang="en-US" dirty="0"/>
              <a:t>2023 accomplishments:</a:t>
            </a:r>
          </a:p>
          <a:p>
            <a:endParaRPr lang="en-US" dirty="0"/>
          </a:p>
          <a:p>
            <a:pPr algn="l"/>
            <a:r>
              <a:rPr lang="en-US" sz="1800" dirty="0">
                <a:latin typeface="AGaramondPro-Regular"/>
              </a:rPr>
              <a:t>The unit conducted cross-border operations with the Canadian Lake Superior Scottish Regiment, performing an air movement of 73 Canadian Soldiers from Thunder Bay, Canada, to Camp Ripley, Minnesota.</a:t>
            </a:r>
          </a:p>
          <a:p>
            <a:pPr algn="l"/>
            <a:endParaRPr lang="en-US" sz="1800" dirty="0">
              <a:latin typeface="AGaramondPro-Regular"/>
            </a:endParaRPr>
          </a:p>
          <a:p>
            <a:pPr algn="l"/>
            <a:r>
              <a:rPr lang="en-US" sz="1800" dirty="0">
                <a:latin typeface="AGaramondPro-Regular"/>
              </a:rPr>
              <a:t>The brigade began building command relationships with units that will soon fall under its command as it prepares to transition to a Combat Aviation Brigade in 2024.</a:t>
            </a:r>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22</a:t>
            </a:fld>
            <a:endParaRPr lang="en-US"/>
          </a:p>
        </p:txBody>
      </p:sp>
    </p:spTree>
    <p:extLst>
      <p:ext uri="{BB962C8B-B14F-4D97-AF65-F5344CB8AC3E}">
        <p14:creationId xmlns:p14="http://schemas.microsoft.com/office/powerpoint/2010/main" val="1108597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1</a:t>
            </a:r>
            <a:r>
              <a:rPr lang="en-US" baseline="30000" dirty="0"/>
              <a:t>st</a:t>
            </a:r>
            <a:r>
              <a:rPr lang="en-US" dirty="0"/>
              <a:t> Armored Brigade Combat Team, located in Rosemount has a strength of 128 Soldiers in their headquarters and 4,779 Soldiers in their subordinate units</a:t>
            </a:r>
          </a:p>
          <a:p>
            <a:pPr defTabSz="931637">
              <a:defRPr/>
            </a:pPr>
            <a:endParaRPr lang="en-US" dirty="0"/>
          </a:p>
          <a:p>
            <a:pPr defTabSz="931637">
              <a:defRPr/>
            </a:pPr>
            <a:r>
              <a:rPr lang="en-US" dirty="0"/>
              <a:t>They consists of a headquarters and eight major subordinate commands. These Soldiers comprise the brigade’s combined arms, armor, cavalry, infantry, artillery, engineer, and brigade support battalions. They constitute more than half of the Minnesota National Guard’s total Soldier force. The brigade provides subordinate commands with timely and effective guidance to support state and federal requirements.</a:t>
            </a:r>
          </a:p>
          <a:p>
            <a:pPr defTabSz="931637">
              <a:defRPr/>
            </a:pPr>
            <a:endParaRPr lang="en-US" dirty="0"/>
          </a:p>
          <a:p>
            <a:pPr defTabSz="931637">
              <a:defRPr/>
            </a:pPr>
            <a:r>
              <a:rPr lang="en-US" dirty="0"/>
              <a:t>2023 Accomplishments:</a:t>
            </a:r>
          </a:p>
          <a:p>
            <a:pPr defTabSz="931637">
              <a:defRPr/>
            </a:pPr>
            <a:endParaRPr lang="en-US" dirty="0"/>
          </a:p>
          <a:p>
            <a:pPr algn="l"/>
            <a:r>
              <a:rPr lang="en-US" sz="1800" dirty="0">
                <a:latin typeface="AGaramondPro-Regular"/>
              </a:rPr>
              <a:t>The 1st Battalion, 125th Field Artillery Regiment, fired new weapons systems, following a year of enhanced modernization efforts that saw the unit receive 18 of the Army’s newest M109A7 Paladin howitzers. Fielding and training on the systems marks one of the most significant equipment upgrades for Minnesota’s field artillery community in more than two decades.</a:t>
            </a:r>
            <a:endParaRPr lang="en-US" dirty="0"/>
          </a:p>
          <a:p>
            <a:pPr defTabSz="931637">
              <a:defRPr/>
            </a:pPr>
            <a:endParaRPr lang="en-US" dirty="0"/>
          </a:p>
          <a:p>
            <a:pPr algn="l"/>
            <a:r>
              <a:rPr lang="en-US" sz="1800" dirty="0">
                <a:latin typeface="AGaramondPro-Regular"/>
              </a:rPr>
              <a:t>The first precision guidance kit round shot by a battalion crew was fired at Camp Ripley on June 20, highlighting capability and weapons enhancements.</a:t>
            </a:r>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23</a:t>
            </a:fld>
            <a:endParaRPr lang="en-US"/>
          </a:p>
        </p:txBody>
      </p:sp>
    </p:spTree>
    <p:extLst>
      <p:ext uri="{BB962C8B-B14F-4D97-AF65-F5344CB8AC3E}">
        <p14:creationId xmlns:p14="http://schemas.microsoft.com/office/powerpoint/2010/main" val="2238363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34</a:t>
            </a:r>
            <a:r>
              <a:rPr lang="en-US" baseline="30000" dirty="0"/>
              <a:t>th</a:t>
            </a:r>
            <a:r>
              <a:rPr lang="en-US" dirty="0"/>
              <a:t> Regional Support Group, located in Brooklyn Park has a strength of 96 Soldiers in their headquarters and 1,146 Soldiers in their subordinate units.</a:t>
            </a:r>
          </a:p>
          <a:p>
            <a:pPr defTabSz="931637">
              <a:defRPr/>
            </a:pPr>
            <a:endParaRPr lang="en-US" dirty="0"/>
          </a:p>
          <a:p>
            <a:pPr defTabSz="931637">
              <a:defRPr/>
            </a:pPr>
            <a:r>
              <a:rPr lang="en-US" dirty="0"/>
              <a:t>Their mission is to deploy and provide life support and command and control of military base operations. The unit’s responsibilities include leading the reception, staging, onward movement, and integration of supporting forces as they arrive, managing facilities, and providing administrative, medical, and logistical support for troop services on a base camp. The 347th is higher headquarters to the 1347th Division Sustainment Support Battalion and eight separate units with distinct mission sets. The brigade’s companies also provide support for units during homeland security, homeland defense, and other civil support missions.</a:t>
            </a:r>
          </a:p>
          <a:p>
            <a:pPr defTabSz="931637">
              <a:defRPr/>
            </a:pPr>
            <a:endParaRPr lang="en-US" dirty="0"/>
          </a:p>
          <a:p>
            <a:pPr defTabSz="931637">
              <a:defRPr/>
            </a:pPr>
            <a:r>
              <a:rPr lang="en-US" dirty="0"/>
              <a:t>2023 accomplishments:</a:t>
            </a:r>
          </a:p>
          <a:p>
            <a:pPr defTabSz="931637">
              <a:defRPr/>
            </a:pPr>
            <a:endParaRPr lang="en-US" dirty="0"/>
          </a:p>
          <a:p>
            <a:pPr algn="l"/>
            <a:r>
              <a:rPr lang="en-US" sz="1800" dirty="0">
                <a:latin typeface="AGaramondPro-Regular"/>
              </a:rPr>
              <a:t>In 2023, the 347th Regional Support Group deployed multiple units to various locations:</a:t>
            </a:r>
          </a:p>
          <a:p>
            <a:pPr algn="l"/>
            <a:r>
              <a:rPr lang="en-US" sz="1800" dirty="0">
                <a:latin typeface="AGaramondPro-Regular"/>
              </a:rPr>
              <a:t>Soldiers from the Headquarters Company returned from Iraq and Kuwait in support of Combined Joint Task Force – Operation Inherent Resolve</a:t>
            </a:r>
            <a:endParaRPr lang="en-US" dirty="0"/>
          </a:p>
          <a:p>
            <a:pPr algn="l"/>
            <a:r>
              <a:rPr lang="en-US" sz="1800" dirty="0">
                <a:latin typeface="AGaramondPro-Regular"/>
              </a:rPr>
              <a:t>Soldiers from detachments one and two of the 147th Human Resources Company returned home from Kuwait</a:t>
            </a:r>
          </a:p>
          <a:p>
            <a:pPr algn="l"/>
            <a:r>
              <a:rPr lang="en-US" sz="1800" dirty="0">
                <a:latin typeface="AGaramondPro-Regular"/>
              </a:rPr>
              <a:t>The 1903rd Acquisition Team mobilized to the Horn of Africa in support of Operation Inherent Resolve.</a:t>
            </a:r>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24</a:t>
            </a:fld>
            <a:endParaRPr lang="en-US"/>
          </a:p>
        </p:txBody>
      </p:sp>
    </p:spTree>
    <p:extLst>
      <p:ext uri="{BB962C8B-B14F-4D97-AF65-F5344CB8AC3E}">
        <p14:creationId xmlns:p14="http://schemas.microsoft.com/office/powerpoint/2010/main" val="1344106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84</a:t>
            </a:r>
            <a:r>
              <a:rPr lang="en-US" baseline="30000" dirty="0"/>
              <a:t>th</a:t>
            </a:r>
            <a:r>
              <a:rPr lang="en-US" dirty="0"/>
              <a:t> Troop Command, Cambridge, has a strength of 47 Soldiers in headquarters and 1,640 in subordinate units. </a:t>
            </a:r>
          </a:p>
          <a:p>
            <a:pPr defTabSz="931637">
              <a:defRPr/>
            </a:pPr>
            <a:endParaRPr lang="en-US" dirty="0"/>
          </a:p>
          <a:p>
            <a:r>
              <a:rPr lang="en-US" dirty="0"/>
              <a:t>Maintains control of field artillery, military police, engineer, and civil support forces, providing a force capable of performing a wide variety of missions. </a:t>
            </a:r>
          </a:p>
          <a:p>
            <a:r>
              <a:rPr lang="en-US" dirty="0"/>
              <a:t>A specialized command with a unique mission, the 84th Troop Command maintains training standards to remain ready to support federal missions in addition to conducting domestic operations throughout the state. </a:t>
            </a:r>
            <a:endParaRPr lang="en-US" b="0" dirty="0"/>
          </a:p>
          <a:p>
            <a:pPr defTabSz="931637">
              <a:defRPr/>
            </a:pPr>
            <a:endParaRPr lang="en-US" dirty="0"/>
          </a:p>
          <a:p>
            <a:pPr defTabSz="931637">
              <a:defRPr/>
            </a:pPr>
            <a:r>
              <a:rPr lang="en-US" dirty="0"/>
              <a:t>2023 accomplishments:</a:t>
            </a:r>
          </a:p>
          <a:p>
            <a:pPr defTabSz="931637">
              <a:defRPr/>
            </a:pPr>
            <a:endParaRPr lang="en-US" dirty="0"/>
          </a:p>
          <a:p>
            <a:pPr algn="l"/>
            <a:r>
              <a:rPr lang="en-US" sz="1800" dirty="0">
                <a:latin typeface="AGaramondPro-Regular"/>
              </a:rPr>
              <a:t>The headquarters of the 682nd Engineer Battalion, the 850th Horizontal Engineer Construction Company, and the 257th Military Police Company completed a year-long mission located at the Southwest border assisting U.S. Customs and Border Protection. Known as “Task Force Castle,” their mission spanned the border from California to Arizona. In addition to a highly successful and unique mission, Task Force Castle service members volunteered over 1,636 hours in surrounding communities.</a:t>
            </a:r>
          </a:p>
          <a:p>
            <a:pPr algn="l"/>
            <a:endParaRPr lang="en-US" sz="1800" dirty="0">
              <a:latin typeface="AGaramondPro-Regular"/>
            </a:endParaRPr>
          </a:p>
          <a:p>
            <a:pPr algn="l"/>
            <a:r>
              <a:rPr lang="en-US" sz="1800" dirty="0">
                <a:latin typeface="AGaramondPro-Regular"/>
              </a:rPr>
              <a:t>The 1st Battalion of the151st Field Artillery Regiment participated in the 84th Troop Command best warrior competition. The 151</a:t>
            </a:r>
            <a:r>
              <a:rPr lang="en-US" sz="1800" baseline="30000" dirty="0">
                <a:latin typeface="AGaramondPro-Regular"/>
              </a:rPr>
              <a:t>st</a:t>
            </a:r>
            <a:r>
              <a:rPr lang="en-US" sz="1800" dirty="0">
                <a:latin typeface="AGaramondPro-Regular"/>
              </a:rPr>
              <a:t> Field Artillery had competitors win both the brigade soldier and noncommissioned officer of the year.</a:t>
            </a:r>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25</a:t>
            </a:fld>
            <a:endParaRPr lang="en-US"/>
          </a:p>
        </p:txBody>
      </p:sp>
    </p:spTree>
    <p:extLst>
      <p:ext uri="{BB962C8B-B14F-4D97-AF65-F5344CB8AC3E}">
        <p14:creationId xmlns:p14="http://schemas.microsoft.com/office/powerpoint/2010/main" val="2400674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175</a:t>
            </a:r>
            <a:r>
              <a:rPr lang="en-US" baseline="30000" dirty="0"/>
              <a:t>th</a:t>
            </a:r>
            <a:r>
              <a:rPr lang="en-US" dirty="0"/>
              <a:t> Regional Training Institute, Little Falls, has a strength of 24 Soldiers in headquarters and 97 in subordinate units.</a:t>
            </a:r>
          </a:p>
          <a:p>
            <a:pPr defTabSz="931637">
              <a:defRPr/>
            </a:pPr>
            <a:endParaRPr lang="en-US" dirty="0"/>
          </a:p>
          <a:p>
            <a:pPr algn="l"/>
            <a:r>
              <a:rPr lang="en-US" dirty="0"/>
              <a:t>Provides combat arms, Military Occupational Specialty and leadership training to the U.S. Army to prepare Soldiers and units for deployment at maximum combat readiness levels. </a:t>
            </a:r>
            <a:r>
              <a:rPr lang="en-US" sz="1800" dirty="0">
                <a:latin typeface="AGaramondPro-Regular"/>
              </a:rPr>
              <a:t>Each year, hundreds of Soldiers from the National Guard, Reserve, and Active Components travel to Camp Ripley to attend one of more than 30 courses offered by the 175th Regional Training Institute.</a:t>
            </a:r>
            <a:endParaRPr lang="en-US" b="0" dirty="0"/>
          </a:p>
          <a:p>
            <a:endParaRPr lang="en-US" dirty="0"/>
          </a:p>
          <a:p>
            <a:r>
              <a:rPr lang="en-US" dirty="0"/>
              <a:t>2023 accomplishments:</a:t>
            </a:r>
          </a:p>
          <a:p>
            <a:endParaRPr lang="en-US" dirty="0"/>
          </a:p>
          <a:p>
            <a:pPr algn="l"/>
            <a:r>
              <a:rPr lang="en-US" sz="1800" dirty="0">
                <a:latin typeface="AGaramondPro-Regular"/>
              </a:rPr>
              <a:t>In 2023, the 175th instructed 937 Soldiers from across the country.</a:t>
            </a:r>
          </a:p>
          <a:p>
            <a:pPr algn="l"/>
            <a:endParaRPr lang="en-US" sz="1800" dirty="0">
              <a:latin typeface="AGaramondPro-Regular"/>
            </a:endParaRPr>
          </a:p>
          <a:p>
            <a:pPr algn="l"/>
            <a:r>
              <a:rPr lang="en-US" sz="1800" dirty="0">
                <a:latin typeface="AGaramondPro-Regular"/>
              </a:rPr>
              <a:t>The institute’s officer candidate school graduated 12 candidates with 11 commissioning and one candidate receiving an eligibility certificate.</a:t>
            </a:r>
          </a:p>
          <a:p>
            <a:pPr algn="l"/>
            <a:endParaRPr lang="en-US" sz="1800" dirty="0">
              <a:latin typeface="AGaramondPro-Regular"/>
            </a:endParaRPr>
          </a:p>
          <a:p>
            <a:pPr algn="l"/>
            <a:r>
              <a:rPr lang="en-US" sz="1800" dirty="0">
                <a:latin typeface="AGaramondPro-Regular"/>
              </a:rPr>
              <a:t>The warrant officer candidate school graduated 10 candidates with all commissioning.</a:t>
            </a:r>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26</a:t>
            </a:fld>
            <a:endParaRPr lang="en-US"/>
          </a:p>
        </p:txBody>
      </p:sp>
    </p:spTree>
    <p:extLst>
      <p:ext uri="{BB962C8B-B14F-4D97-AF65-F5344CB8AC3E}">
        <p14:creationId xmlns:p14="http://schemas.microsoft.com/office/powerpoint/2010/main" val="662386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The Medical Detachment, located in Cottage Grove has a strength of 34 Soldiers in headquarters and 105 in their subordinate units. </a:t>
            </a:r>
          </a:p>
          <a:p>
            <a:endParaRPr lang="en-US" dirty="0"/>
          </a:p>
          <a:p>
            <a:r>
              <a:rPr lang="en-US" dirty="0"/>
              <a:t>Accomplishments:</a:t>
            </a:r>
          </a:p>
          <a:p>
            <a:endParaRPr lang="en-US" dirty="0"/>
          </a:p>
          <a:p>
            <a:r>
              <a:rPr lang="en-US" dirty="0"/>
              <a:t>The Minnesota Medical Detachment became a separate unit on October 1, 2023. The team conducted readiness processing for over 1,000 mobilizing Soldiers during training year 2023.</a:t>
            </a:r>
          </a:p>
          <a:p>
            <a:endParaRPr lang="en-US" dirty="0"/>
          </a:p>
          <a:p>
            <a:r>
              <a:rPr lang="en-US" dirty="0"/>
              <a:t>Due to their Friday Clinic operations and drill weekends, they directly resulting in the Minnesota National Guard being one of the top five in the nation for medical readiness compliance.</a:t>
            </a:r>
          </a:p>
          <a:p>
            <a:endParaRPr lang="en-US" dirty="0"/>
          </a:p>
          <a:p>
            <a:r>
              <a:rPr lang="en-US" dirty="0"/>
              <a:t>The Behavioral Health Team remained engaged in supporting 4,152 Soldiers. </a:t>
            </a:r>
          </a:p>
        </p:txBody>
      </p:sp>
      <p:sp>
        <p:nvSpPr>
          <p:cNvPr id="4" name="Slide Number Placeholder 3"/>
          <p:cNvSpPr>
            <a:spLocks noGrp="1"/>
          </p:cNvSpPr>
          <p:nvPr>
            <p:ph type="sldNum" sz="quarter" idx="5"/>
          </p:nvPr>
        </p:nvSpPr>
        <p:spPr/>
        <p:txBody>
          <a:bodyPr/>
          <a:lstStyle/>
          <a:p>
            <a:fld id="{9113EF92-2A7F-4C31-8AEC-0597491C3C40}" type="slidenum">
              <a:rPr lang="en-US" smtClean="0"/>
              <a:t>27</a:t>
            </a:fld>
            <a:endParaRPr lang="en-US"/>
          </a:p>
        </p:txBody>
      </p:sp>
    </p:spTree>
    <p:extLst>
      <p:ext uri="{BB962C8B-B14F-4D97-AF65-F5344CB8AC3E}">
        <p14:creationId xmlns:p14="http://schemas.microsoft.com/office/powerpoint/2010/main" val="725525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133</a:t>
            </a:r>
            <a:r>
              <a:rPr lang="en-US" baseline="30000" dirty="0"/>
              <a:t>rd</a:t>
            </a:r>
            <a:r>
              <a:rPr lang="en-US" dirty="0"/>
              <a:t> Airlift Wing, located at the Minneapolis-St. Paul International Airport has a strength of 1,168 Airmen.</a:t>
            </a:r>
          </a:p>
          <a:p>
            <a:endParaRPr lang="en-US" dirty="0"/>
          </a:p>
          <a:p>
            <a:pPr defTabSz="931637">
              <a:defRPr/>
            </a:pPr>
            <a:r>
              <a:rPr lang="en-US" dirty="0"/>
              <a:t>Utilizing the C-130 H3 Hercules, the wing provides the U.S. Air Force with tactical airlift capability to transport troops, cargo and medical patients across the globe in addition to providing the citizens of Minnesota with domestic operations and disaster response support.</a:t>
            </a:r>
          </a:p>
          <a:p>
            <a:endParaRPr lang="en-US" dirty="0"/>
          </a:p>
          <a:p>
            <a:pPr algn="l"/>
            <a:endParaRPr lang="en-US" sz="1800" dirty="0">
              <a:latin typeface="AGaramondPro-Regular"/>
            </a:endParaRPr>
          </a:p>
          <a:p>
            <a:pPr algn="l"/>
            <a:r>
              <a:rPr lang="en-US" sz="1800" dirty="0">
                <a:latin typeface="AGaramondPro-Regular"/>
              </a:rPr>
              <a:t>2023 accomplishments </a:t>
            </a:r>
          </a:p>
          <a:p>
            <a:pPr algn="l"/>
            <a:endParaRPr lang="en-US" sz="1800" dirty="0">
              <a:latin typeface="AGaramondPro-Regular"/>
            </a:endParaRPr>
          </a:p>
          <a:p>
            <a:pPr defTabSz="931637">
              <a:defRPr/>
            </a:pPr>
            <a:r>
              <a:rPr lang="en-US" dirty="0">
                <a:latin typeface="AGaramondPro-Regular"/>
              </a:rPr>
              <a:t>In 2023, the 133</a:t>
            </a:r>
            <a:r>
              <a:rPr lang="en-US" baseline="30000" dirty="0">
                <a:latin typeface="AGaramondPro-Regular"/>
              </a:rPr>
              <a:t>rd</a:t>
            </a:r>
            <a:r>
              <a:rPr lang="en-US" dirty="0">
                <a:latin typeface="AGaramondPro-Regular"/>
              </a:rPr>
              <a:t> strengthened its reputation as a premier National Guard airlift wing. This year alone, they deployed 507 Airmen to 26 locations worldwide for 28,042 deployment days.</a:t>
            </a:r>
          </a:p>
          <a:p>
            <a:pPr algn="l"/>
            <a:endParaRPr lang="en-US" dirty="0"/>
          </a:p>
          <a:p>
            <a:pPr algn="l"/>
            <a:r>
              <a:rPr lang="en-US" sz="1800" dirty="0">
                <a:latin typeface="AGaramondPro-Regular"/>
              </a:rPr>
              <a:t>Will receive eight new C-130J Super Hercules aircraft to improve mission efficiency further, utilize new technologies, and increase their ability to deliver logistics anytime, anywhere for the state and nation.</a:t>
            </a:r>
          </a:p>
          <a:p>
            <a:pPr algn="l"/>
            <a:endParaRPr lang="en-US" sz="1800" dirty="0">
              <a:latin typeface="AGaramondPro-Regular"/>
            </a:endParaRPr>
          </a:p>
          <a:p>
            <a:pPr algn="l"/>
            <a:r>
              <a:rPr lang="en-US" sz="1800" dirty="0">
                <a:latin typeface="AGaramondPro-Regular"/>
              </a:rPr>
              <a:t>Participated in German Air Defender 23, the largest air exercise in NATO’s history.</a:t>
            </a:r>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28</a:t>
            </a:fld>
            <a:endParaRPr lang="en-US"/>
          </a:p>
        </p:txBody>
      </p:sp>
    </p:spTree>
    <p:extLst>
      <p:ext uri="{BB962C8B-B14F-4D97-AF65-F5344CB8AC3E}">
        <p14:creationId xmlns:p14="http://schemas.microsoft.com/office/powerpoint/2010/main" val="2873884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148</a:t>
            </a:r>
            <a:r>
              <a:rPr lang="en-US" baseline="30000" dirty="0"/>
              <a:t>th</a:t>
            </a:r>
            <a:r>
              <a:rPr lang="en-US" dirty="0"/>
              <a:t> Fighter Wing, located in Duluth, has a strength of 1,022 Airmen</a:t>
            </a:r>
          </a:p>
          <a:p>
            <a:pPr defTabSz="931637">
              <a:defRPr/>
            </a:pPr>
            <a:endParaRPr lang="en-US" dirty="0"/>
          </a:p>
          <a:p>
            <a:pPr defTabSz="931637">
              <a:defRPr/>
            </a:pPr>
            <a:r>
              <a:rPr lang="en-US" dirty="0"/>
              <a:t>The 148</a:t>
            </a:r>
            <a:r>
              <a:rPr lang="en-US" baseline="30000" dirty="0"/>
              <a:t>th</a:t>
            </a:r>
            <a:r>
              <a:rPr lang="en-US" dirty="0"/>
              <a:t> flies the Block 50 F-16CM, the newest and most capable F-16 in the U.S. Air Force fleet. </a:t>
            </a:r>
          </a:p>
          <a:p>
            <a:pPr defTabSz="931637">
              <a:defRPr/>
            </a:pPr>
            <a:endParaRPr lang="en-US" dirty="0"/>
          </a:p>
          <a:p>
            <a:pPr defTabSz="931637">
              <a:defRPr/>
            </a:pPr>
            <a:r>
              <a:rPr lang="en-US" dirty="0"/>
              <a:t>The wing is comprised of Airmen prepared to respond to federal and state missions and is one of only two Air National Guard wings trained to provide Suppression and Destruction of Enemy Air Defense for our nation. </a:t>
            </a:r>
          </a:p>
          <a:p>
            <a:pPr defTabSz="931637">
              <a:defRPr/>
            </a:pPr>
            <a:endParaRPr lang="en-US" dirty="0"/>
          </a:p>
          <a:p>
            <a:pPr defTabSz="931637">
              <a:defRPr/>
            </a:pPr>
            <a:r>
              <a:rPr lang="en-US" dirty="0"/>
              <a:t>2023 accomplishments:</a:t>
            </a:r>
          </a:p>
          <a:p>
            <a:pPr defTabSz="931637">
              <a:defRPr/>
            </a:pPr>
            <a:endParaRPr lang="en-US" dirty="0"/>
          </a:p>
          <a:p>
            <a:pPr algn="l"/>
            <a:r>
              <a:rPr lang="en-US" sz="1800" dirty="0">
                <a:latin typeface="AGaramondPro-Regular"/>
              </a:rPr>
              <a:t>Met its recruiting and retention goal of reaching 100% end-strength</a:t>
            </a:r>
          </a:p>
          <a:p>
            <a:pPr algn="l"/>
            <a:endParaRPr lang="en-US" sz="1800" dirty="0">
              <a:latin typeface="AGaramondPro-Regular"/>
            </a:endParaRPr>
          </a:p>
          <a:p>
            <a:pPr algn="l"/>
            <a:r>
              <a:rPr lang="en-US" sz="1800" dirty="0">
                <a:latin typeface="AGaramondPro-Regular"/>
              </a:rPr>
              <a:t>148th Fighter Wing pilots and F-16s shot down an unidentified object over Lake Huron on Feb. 12, 2023, while conducting a North American Aerospace Defense Command, or NORAD, aerospace control alert.</a:t>
            </a:r>
            <a:endParaRPr lang="en-US" dirty="0"/>
          </a:p>
          <a:p>
            <a:endParaRPr lang="en-US" dirty="0"/>
          </a:p>
          <a:p>
            <a:pPr algn="l"/>
            <a:r>
              <a:rPr lang="en-US" sz="1800" dirty="0">
                <a:latin typeface="AGaramondPro-Regular"/>
              </a:rPr>
              <a:t>In September, the 148th Fighter Wing celebrated 75 years of supporting our state and nation.</a:t>
            </a:r>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29</a:t>
            </a:fld>
            <a:endParaRPr lang="en-US"/>
          </a:p>
        </p:txBody>
      </p:sp>
    </p:spTree>
    <p:extLst>
      <p:ext uri="{BB962C8B-B14F-4D97-AF65-F5344CB8AC3E}">
        <p14:creationId xmlns:p14="http://schemas.microsoft.com/office/powerpoint/2010/main" val="75153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graph depicting the leadership for the MN NG. The Adjutant General, Major General Shawn Manke, is the commander of the State only under the Governor, Tim Walz. </a:t>
            </a:r>
          </a:p>
          <a:p>
            <a:endParaRPr lang="en-US" dirty="0"/>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3</a:t>
            </a:fld>
            <a:endParaRPr lang="en-US"/>
          </a:p>
        </p:txBody>
      </p:sp>
    </p:spTree>
    <p:extLst>
      <p:ext uri="{BB962C8B-B14F-4D97-AF65-F5344CB8AC3E}">
        <p14:creationId xmlns:p14="http://schemas.microsoft.com/office/powerpoint/2010/main" val="1558660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Camp Ripley, located near Little Falls, Minnesota, is a 53,000-acre regional training center hosting numerous ranges and state-of-the-art facilities to support the training requirements of military and civilian agencies. The training center provides service, resources and facilities that empower organizations to conduct essential training. Supporting a wide range of customers, from local law enforcement agencies to all branches of the Department of Defense, Camp Ripley is a primary training facility for Minnesota National Guard units. </a:t>
            </a:r>
            <a:endParaRPr lang="en-US" b="0" dirty="0"/>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30</a:t>
            </a:fld>
            <a:endParaRPr lang="en-US"/>
          </a:p>
        </p:txBody>
      </p:sp>
    </p:spTree>
    <p:extLst>
      <p:ext uri="{BB962C8B-B14F-4D97-AF65-F5344CB8AC3E}">
        <p14:creationId xmlns:p14="http://schemas.microsoft.com/office/powerpoint/2010/main" val="2019480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MN National Guard is always ready to deploy for federal and state missions. This past year we had Soldiers &amp; Airmen deploy and return from various missions with 322 deploying and 689 returning from federal missions overseas to Kuwait, Europe, Southwest Asia, Columbia, Romania, Djibouti, Qatar, Antarctica, Japan, and many others. </a:t>
            </a:r>
          </a:p>
        </p:txBody>
      </p:sp>
      <p:sp>
        <p:nvSpPr>
          <p:cNvPr id="4" name="Slide Number Placeholder 3"/>
          <p:cNvSpPr>
            <a:spLocks noGrp="1"/>
          </p:cNvSpPr>
          <p:nvPr>
            <p:ph type="sldNum" sz="quarter" idx="5"/>
          </p:nvPr>
        </p:nvSpPr>
        <p:spPr/>
        <p:txBody>
          <a:bodyPr/>
          <a:lstStyle/>
          <a:p>
            <a:fld id="{9113EF92-2A7F-4C31-8AEC-0597491C3C40}" type="slidenum">
              <a:rPr lang="en-US" smtClean="0"/>
              <a:t>31</a:t>
            </a:fld>
            <a:endParaRPr lang="en-US"/>
          </a:p>
        </p:txBody>
      </p:sp>
    </p:spTree>
    <p:extLst>
      <p:ext uri="{BB962C8B-B14F-4D97-AF65-F5344CB8AC3E}">
        <p14:creationId xmlns:p14="http://schemas.microsoft.com/office/powerpoint/2010/main" val="324534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Across the nation, each branch of service has felt the struggles of recruiting, but I can proudly report that with your assistance, the Minnesota National Guard met its recruiting goals in our Army and Air branches for fiscal year 2023. Why is this important to you? When you need us, we are Always Ready, Always There, to support and defend our state and nation. As we start the new year, please keep providing us with your leads - Minnesota citizens who want to give back to the community, expand their life experiences, and obtain career skills or benefits such as healthcare or funding for higher education - Minnesotans who want to be part of something bigger than themselves.</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As you can see we have benefits and incentives available to those who take the step to serve.  The QR code brings you to contact information for our recruiters. </a:t>
            </a:r>
            <a:r>
              <a:rPr lang="en-US" sz="1800" b="0" i="0" dirty="0">
                <a:solidFill>
                  <a:srgbClr val="000000"/>
                </a:solidFill>
                <a:effectLst/>
                <a:latin typeface="Calibri" panose="020F0502020204030204" pitchFamily="34" charset="0"/>
              </a:rPr>
              <a:t>  Please share this </a:t>
            </a:r>
            <a:r>
              <a:rPr lang="en-US" sz="1800" dirty="0">
                <a:effectLst/>
                <a:latin typeface="Calibri" panose="020F0502020204030204" pitchFamily="34" charset="0"/>
                <a:ea typeface="Calibri" panose="020F0502020204030204" pitchFamily="34" charset="0"/>
              </a:rPr>
              <a:t>as every lead provided to a recruiter helps ensure our safety and security.</a:t>
            </a:r>
            <a:endParaRPr lang="en-US"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113EF92-2A7F-4C31-8AEC-0597491C3C40}" type="slidenum">
              <a:rPr lang="en-US" smtClean="0"/>
              <a:t>32</a:t>
            </a:fld>
            <a:endParaRPr lang="en-US"/>
          </a:p>
        </p:txBody>
      </p:sp>
    </p:spTree>
    <p:extLst>
      <p:ext uri="{BB962C8B-B14F-4D97-AF65-F5344CB8AC3E}">
        <p14:creationId xmlns:p14="http://schemas.microsoft.com/office/powerpoint/2010/main" val="135724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816"/>
            <a:r>
              <a:rPr lang="en-US" b="0" i="0" dirty="0">
                <a:solidFill>
                  <a:srgbClr val="000000"/>
                </a:solidFill>
                <a:effectLst/>
                <a:latin typeface="Times New Roman" panose="02020603050405020304" pitchFamily="18" charset="0"/>
              </a:rPr>
              <a:t>Today, your Guard is 13,000 Soldiers, Airmen, and civilian employees strong. When we add the service members’ families and the civilian employers, we are in the tens of thousands- all part of our extended military family. Without your support, we could not accomplish our state and federal missions. </a:t>
            </a:r>
          </a:p>
          <a:p>
            <a:pPr marL="164816"/>
            <a:endParaRPr lang="en-US" dirty="0"/>
          </a:p>
          <a:p>
            <a:pPr marL="164816"/>
            <a:r>
              <a:rPr lang="en-US" dirty="0"/>
              <a:t>Thanks for your time today, and thanks for learning a bit more about our organization.</a:t>
            </a:r>
          </a:p>
          <a:p>
            <a:pPr marL="164816"/>
            <a:endParaRPr lang="en-US" dirty="0"/>
          </a:p>
          <a:p>
            <a:pPr marL="164816"/>
            <a:r>
              <a:rPr lang="en-US" dirty="0"/>
              <a:t>What are your questions?</a:t>
            </a:r>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33</a:t>
            </a:fld>
            <a:endParaRPr lang="en-US"/>
          </a:p>
        </p:txBody>
      </p:sp>
    </p:spTree>
    <p:extLst>
      <p:ext uri="{BB962C8B-B14F-4D97-AF65-F5344CB8AC3E}">
        <p14:creationId xmlns:p14="http://schemas.microsoft.com/office/powerpoint/2010/main" val="32428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r>
              <a:rPr lang="en-US" dirty="0"/>
              <a:t>This slide depicts the scale of investment in the department between the federal and state government, and between the full-time staff and the traditional National Guard force. </a:t>
            </a:r>
          </a:p>
          <a:p>
            <a:endParaRPr lang="en-US" dirty="0"/>
          </a:p>
          <a:p>
            <a:r>
              <a:rPr lang="en-US" dirty="0"/>
              <a:t>The Department of Military Affairs employs 380 state employees.  They provide the interface between state and federal programs, and function through a Cooperative Agreement between TAG and the Chief of the National Guard Bureau to provide services like fire protection, security, and other support to the National Guard. </a:t>
            </a:r>
          </a:p>
          <a:p>
            <a:r>
              <a:rPr lang="en-US" dirty="0"/>
              <a:t> </a:t>
            </a:r>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4</a:t>
            </a:fld>
            <a:endParaRPr lang="en-US"/>
          </a:p>
        </p:txBody>
      </p:sp>
    </p:spTree>
    <p:extLst>
      <p:ext uri="{BB962C8B-B14F-4D97-AF65-F5344CB8AC3E}">
        <p14:creationId xmlns:p14="http://schemas.microsoft.com/office/powerpoint/2010/main" val="89622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b="0" i="0" dirty="0">
                <a:solidFill>
                  <a:srgbClr val="000000"/>
                </a:solidFill>
                <a:effectLst/>
                <a:latin typeface="Times New Roman" panose="02020603050405020304" pitchFamily="18" charset="0"/>
              </a:rPr>
              <a:t>Our organizational priorities remain unchanged since the fall of 2021 and focus on People, Modernization, and Partnerships. </a:t>
            </a:r>
            <a:r>
              <a:rPr lang="en-US" b="0" i="0" dirty="0">
                <a:solidFill>
                  <a:srgbClr val="000000"/>
                </a:solidFill>
                <a:effectLst/>
                <a:latin typeface="WordVisi_MSFontService"/>
              </a:rPr>
              <a:t>Communication is central to advancing our priorities.  Each priority is supported and tied together by communication to our internal and external audiences across the state, nation, and world-wide. </a:t>
            </a:r>
            <a:endParaRPr lang="en-US" dirty="0"/>
          </a:p>
          <a:p>
            <a:pPr defTabSz="931637">
              <a:defRPr/>
            </a:pPr>
            <a:endParaRPr lang="en-US" dirty="0"/>
          </a:p>
          <a:p>
            <a:pPr defTabSz="931637">
              <a:defRPr/>
            </a:pPr>
            <a:r>
              <a:rPr lang="en-US" dirty="0"/>
              <a:t>We continually seek ways to develop, enable and care for people; modernize and optimize our capabilities and force structure; and build relationships that lead to greater mission success.</a:t>
            </a:r>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5</a:t>
            </a:fld>
            <a:endParaRPr lang="en-US"/>
          </a:p>
        </p:txBody>
      </p:sp>
    </p:spTree>
    <p:extLst>
      <p:ext uri="{BB962C8B-B14F-4D97-AF65-F5344CB8AC3E}">
        <p14:creationId xmlns:p14="http://schemas.microsoft.com/office/powerpoint/2010/main" val="404893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39">
              <a:defRPr/>
            </a:pPr>
            <a:r>
              <a:rPr lang="en-US" dirty="0"/>
              <a:t>Our Soldiers, Airmen and civilian employees are our most important resources. We’re grateful</a:t>
            </a:r>
            <a:r>
              <a:rPr lang="en-US" baseline="0" dirty="0"/>
              <a:t> for their sacrifices as well as the sacrifices of their families and employers.</a:t>
            </a:r>
          </a:p>
          <a:p>
            <a:pPr defTabSz="949339">
              <a:defRPr/>
            </a:pPr>
            <a:endParaRPr lang="en-US" baseline="0" dirty="0"/>
          </a:p>
          <a:p>
            <a:pPr defTabSz="949339">
              <a:defRPr/>
            </a:pPr>
            <a:r>
              <a:rPr lang="en-US" dirty="0"/>
              <a:t>We believe</a:t>
            </a:r>
            <a:r>
              <a:rPr lang="en-US" baseline="0" dirty="0"/>
              <a:t> in treating people with dignity and respect, and we seek to be a diverse and inclusive organization that celebrates and benefits from a wide variety of backgrounds and experiences. </a:t>
            </a:r>
            <a:r>
              <a:rPr lang="en-US" dirty="0"/>
              <a:t>We focus on growth and provide critical feedback to develop our service members into professional, ethical and caring leaders. We cherish and value the lives of all those who serve in the Minnesota National Guard, and we demand and maintain a culture</a:t>
            </a:r>
            <a:r>
              <a:rPr lang="en-US" baseline="0" dirty="0"/>
              <a:t> and a workplace that is safe from internal and external physical threats.</a:t>
            </a:r>
          </a:p>
          <a:p>
            <a:pPr defTabSz="949339">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6</a:t>
            </a:fld>
            <a:endParaRPr lang="en-US"/>
          </a:p>
        </p:txBody>
      </p:sp>
    </p:spTree>
    <p:extLst>
      <p:ext uri="{BB962C8B-B14F-4D97-AF65-F5344CB8AC3E}">
        <p14:creationId xmlns:p14="http://schemas.microsoft.com/office/powerpoint/2010/main" val="151892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Within our organizational priority of people, we focus on the importance of diversity and inclusion within our</a:t>
            </a:r>
            <a:r>
              <a:rPr lang="en-US" baseline="0" dirty="0"/>
              <a:t> ranks.</a:t>
            </a:r>
            <a:endParaRPr lang="en-US" dirty="0"/>
          </a:p>
          <a:p>
            <a:endParaRPr lang="en-US" dirty="0"/>
          </a:p>
          <a:p>
            <a:pPr defTabSz="931637">
              <a:defRPr/>
            </a:pPr>
            <a:r>
              <a:rPr lang="en-US" dirty="0"/>
              <a:t>We believe</a:t>
            </a:r>
            <a:r>
              <a:rPr lang="en-US" baseline="0" dirty="0"/>
              <a:t> in treating people with dignity and respect, and we seek to be a diverse and inclusive organization that celebrates and benefits from a wide variety of backgrounds and experiences. </a:t>
            </a:r>
            <a:r>
              <a:rPr lang="en-US" dirty="0"/>
              <a:t>We focus on growth and provide critical feedback to develop our service members into professional, ethical and caring leaders. We cherish and value the lives of all those who serve in the Minnesota National Guard, and we demand and maintain a culture</a:t>
            </a:r>
            <a:r>
              <a:rPr lang="en-US" baseline="0" dirty="0"/>
              <a:t> and a workplace that is safe from internal and external physical threats.</a:t>
            </a:r>
          </a:p>
          <a:p>
            <a:pPr defTabSz="931637">
              <a:defRPr/>
            </a:pPr>
            <a:endParaRPr lang="en-US" baseline="0" dirty="0"/>
          </a:p>
          <a:p>
            <a:pPr defTabSz="931637">
              <a:defRPr/>
            </a:pPr>
            <a:r>
              <a:rPr lang="en-US" baseline="0" dirty="0"/>
              <a:t>The graphs shown depict our growth from 2011 to 2023 in regard to gender and race. In 2011 only 7.8% of the MN National Guard were females but in 2023 that number went up to 21.6%. The growth in diversity is similar. In 2011 only 7.4% of the MN National Guard was minorities but in 2023 that number went up to 22.5%. Minorities include black, Asian, native American, and Hispanics.</a:t>
            </a:r>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7</a:t>
            </a:fld>
            <a:endParaRPr lang="en-US"/>
          </a:p>
        </p:txBody>
      </p:sp>
    </p:spTree>
    <p:extLst>
      <p:ext uri="{BB962C8B-B14F-4D97-AF65-F5344CB8AC3E}">
        <p14:creationId xmlns:p14="http://schemas.microsoft.com/office/powerpoint/2010/main" val="246596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baseline="0" dirty="0"/>
              <a:t>We maintain a strong commitment to the modernization of our force. To remain relevant, ready and highly capable in the face of ever-changing missions, we are intent on instituting the most up-to-date training, equipment, facilities and the like.</a:t>
            </a:r>
            <a:endParaRPr lang="en-US" dirty="0"/>
          </a:p>
          <a:p>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8</a:t>
            </a:fld>
            <a:endParaRPr lang="en-US"/>
          </a:p>
        </p:txBody>
      </p:sp>
    </p:spTree>
    <p:extLst>
      <p:ext uri="{BB962C8B-B14F-4D97-AF65-F5344CB8AC3E}">
        <p14:creationId xmlns:p14="http://schemas.microsoft.com/office/powerpoint/2010/main" val="170552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key highlights from this last year in terms of modernization: </a:t>
            </a:r>
          </a:p>
          <a:p>
            <a:endParaRPr lang="en-US" dirty="0"/>
          </a:p>
          <a:p>
            <a:r>
              <a:rPr lang="en-US" dirty="0"/>
              <a:t>The 148</a:t>
            </a:r>
            <a:r>
              <a:rPr lang="en-US" baseline="30000" dirty="0"/>
              <a:t>th</a:t>
            </a:r>
            <a:r>
              <a:rPr lang="en-US" dirty="0"/>
              <a:t> Fighter Wing in Duluth, received a new all-weather radar pod and tested it for their F-16. They then created a plan how the National Guard will operationalize the pod for all F-16 fighter aircrafts. The pod is an externally mounted Active Electronically Scanned Array (AESA) pod that provides detailed maps for surveillance, coordinate generation and bomb impact assessment purposes. </a:t>
            </a:r>
          </a:p>
          <a:p>
            <a:endParaRPr lang="en-US" dirty="0"/>
          </a:p>
          <a:p>
            <a:r>
              <a:rPr lang="en-US" dirty="0"/>
              <a:t>The new military museum, located just outside of Camp Ripley, broke ground this past fall and will be $32 million facility. The 40,000 square-foot museum will sit on a 30-acre plot. The museum aims to show how Minnesota service members and Veterans have been involved in shaping our nation’s military growth and development. </a:t>
            </a:r>
          </a:p>
          <a:p>
            <a:endParaRPr lang="en-US" dirty="0"/>
          </a:p>
          <a:p>
            <a:r>
              <a:rPr lang="en-US" dirty="0"/>
              <a:t>The health of the force is very important, people is another one of our priorities. Systems and programs that were updated this past year are the Integrated Primary Prevention Workforce, Holistic Health &amp; Fitness Program, Resilience, Risk Reduction, &amp; Suicide Prevention Program, and Family Programs. </a:t>
            </a:r>
          </a:p>
          <a:p>
            <a:endParaRPr lang="en-US" dirty="0"/>
          </a:p>
          <a:p>
            <a:r>
              <a:rPr lang="en-US" dirty="0"/>
              <a:t>One of our biggest modernization highlight is the renovation of various armories around the state. The staff held stationing working groups – planning meetings to determine where Soldiers train while their armory is renovated. This working group continually reviews the age of our armories and the feasibility of renovating them.</a:t>
            </a:r>
          </a:p>
          <a:p>
            <a:endParaRPr lang="en-US" dirty="0"/>
          </a:p>
          <a:p>
            <a:pPr algn="l"/>
            <a:r>
              <a:rPr lang="en-US" sz="1800" dirty="0">
                <a:latin typeface="AGaramondPro-Regular"/>
              </a:rPr>
              <a:t>133rd Airlift Wing will receive eight new C-130J Super Hercules aircraft to improve mission efficiency further, utilize new technologies, and increase their ability to deliver logistics anytime, anywhere for the state and nation.</a:t>
            </a:r>
          </a:p>
          <a:p>
            <a:pPr algn="l"/>
            <a:endParaRPr lang="en-US" sz="1800" dirty="0">
              <a:latin typeface="AGaramondPro-Regular"/>
            </a:endParaRPr>
          </a:p>
          <a:p>
            <a:pPr algn="l"/>
            <a:r>
              <a:rPr lang="en-US" sz="1800" dirty="0">
                <a:latin typeface="AGaramondPro-Regular"/>
              </a:rPr>
              <a:t>the 1st Battalion, 125th Field Artillery Regiment, fired new weapons systems, following a year of enhanced modernization efforts that saw the unit receive 18 of the Army’s newest M109A7 Paladin howitzers. Fielding and training on the systems marks one of the most significant equipment upgrades for Minnesota’s field artillery community in more than two decades.</a:t>
            </a:r>
            <a:endParaRPr lang="en-US" dirty="0"/>
          </a:p>
        </p:txBody>
      </p:sp>
      <p:sp>
        <p:nvSpPr>
          <p:cNvPr id="4" name="Slide Number Placeholder 3"/>
          <p:cNvSpPr>
            <a:spLocks noGrp="1"/>
          </p:cNvSpPr>
          <p:nvPr>
            <p:ph type="sldNum" sz="quarter" idx="5"/>
          </p:nvPr>
        </p:nvSpPr>
        <p:spPr/>
        <p:txBody>
          <a:bodyPr/>
          <a:lstStyle/>
          <a:p>
            <a:fld id="{9113EF92-2A7F-4C31-8AEC-0597491C3C40}" type="slidenum">
              <a:rPr lang="en-US" smtClean="0"/>
              <a:t>9</a:t>
            </a:fld>
            <a:endParaRPr lang="en-US"/>
          </a:p>
        </p:txBody>
      </p:sp>
    </p:spTree>
    <p:extLst>
      <p:ext uri="{BB962C8B-B14F-4D97-AF65-F5344CB8AC3E}">
        <p14:creationId xmlns:p14="http://schemas.microsoft.com/office/powerpoint/2010/main" val="384599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4/12/2024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3965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4/12/2024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8498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4/12/2024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8030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4/12/2024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4587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4/12/2024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2343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4/12/2024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4931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4/12/2024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496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4/12/2024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2348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4/12/2024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7225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4/12/2024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61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4/12/2024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616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4/12/2024</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998914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1.sv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4.sv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4.sv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4.sv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4.sv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0.sv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1.sv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4.sv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1.sv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8.sv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1.sv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3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3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B1316E-9CA0-6468-373E-CBC157A368C3}"/>
              </a:ext>
            </a:extLst>
          </p:cNvPr>
          <p:cNvSpPr>
            <a:spLocks noGrp="1"/>
          </p:cNvSpPr>
          <p:nvPr>
            <p:ph type="ctrTitle"/>
          </p:nvPr>
        </p:nvSpPr>
        <p:spPr>
          <a:xfrm>
            <a:off x="960121" y="1240403"/>
            <a:ext cx="5943600" cy="2941983"/>
          </a:xfrm>
        </p:spPr>
        <p:txBody>
          <a:bodyPr anchor="ctr">
            <a:normAutofit/>
          </a:bodyPr>
          <a:lstStyle/>
          <a:p>
            <a:pPr algn="l"/>
            <a:r>
              <a:rPr lang="en-US" dirty="0"/>
              <a:t>Guard 101</a:t>
            </a:r>
          </a:p>
        </p:txBody>
      </p:sp>
      <p:sp>
        <p:nvSpPr>
          <p:cNvPr id="3" name="Subtitle 2">
            <a:extLst>
              <a:ext uri="{FF2B5EF4-FFF2-40B4-BE49-F238E27FC236}">
                <a16:creationId xmlns:a16="http://schemas.microsoft.com/office/drawing/2014/main" id="{BDD28366-AC34-1B54-AABD-E45A00D04099}"/>
              </a:ext>
            </a:extLst>
          </p:cNvPr>
          <p:cNvSpPr>
            <a:spLocks noGrp="1"/>
          </p:cNvSpPr>
          <p:nvPr>
            <p:ph type="subTitle" idx="1"/>
          </p:nvPr>
        </p:nvSpPr>
        <p:spPr>
          <a:xfrm>
            <a:off x="2489736" y="5404626"/>
            <a:ext cx="6686161" cy="1013577"/>
          </a:xfrm>
        </p:spPr>
        <p:txBody>
          <a:bodyPr>
            <a:normAutofit/>
          </a:bodyPr>
          <a:lstStyle/>
          <a:p>
            <a:pPr algn="l"/>
            <a:r>
              <a:rPr lang="en-US" dirty="0"/>
              <a:t>Minnesota National Guard</a:t>
            </a:r>
          </a:p>
        </p:txBody>
      </p:sp>
      <p:pic>
        <p:nvPicPr>
          <p:cNvPr id="5" name="Picture 4">
            <a:extLst>
              <a:ext uri="{FF2B5EF4-FFF2-40B4-BE49-F238E27FC236}">
                <a16:creationId xmlns:a16="http://schemas.microsoft.com/office/drawing/2014/main" id="{8EAFFD45-1E0A-0019-2728-A856936EA0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980"/>
          <a:stretch/>
        </p:blipFill>
        <p:spPr>
          <a:xfrm>
            <a:off x="7143750" y="646440"/>
            <a:ext cx="5045202" cy="3989743"/>
          </a:xfrm>
          <a:prstGeom prst="rect">
            <a:avLst/>
          </a:prstGeom>
        </p:spPr>
      </p:pic>
      <p:pic>
        <p:nvPicPr>
          <p:cNvPr id="7" name="Graphic 6">
            <a:extLst>
              <a:ext uri="{FF2B5EF4-FFF2-40B4-BE49-F238E27FC236}">
                <a16:creationId xmlns:a16="http://schemas.microsoft.com/office/drawing/2014/main" id="{7BC3153A-CC60-E15C-376B-896C0A806FC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7587" y="4776348"/>
            <a:ext cx="1849838" cy="1849838"/>
          </a:xfrm>
          <a:prstGeom prst="rect">
            <a:avLst/>
          </a:prstGeom>
        </p:spPr>
      </p:pic>
    </p:spTree>
    <p:extLst>
      <p:ext uri="{BB962C8B-B14F-4D97-AF65-F5344CB8AC3E}">
        <p14:creationId xmlns:p14="http://schemas.microsoft.com/office/powerpoint/2010/main" val="249513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51A7-479F-4955-A6D5-2870FC355C83}"/>
              </a:ext>
            </a:extLst>
          </p:cNvPr>
          <p:cNvSpPr>
            <a:spLocks noGrp="1"/>
          </p:cNvSpPr>
          <p:nvPr>
            <p:ph type="title"/>
          </p:nvPr>
        </p:nvSpPr>
        <p:spPr/>
        <p:txBody>
          <a:bodyPr>
            <a:normAutofit/>
          </a:bodyPr>
          <a:lstStyle/>
          <a:p>
            <a:r>
              <a:rPr lang="en-US" sz="5400" dirty="0"/>
              <a:t>Priority—Partnerships </a:t>
            </a:r>
          </a:p>
        </p:txBody>
      </p:sp>
      <p:sp>
        <p:nvSpPr>
          <p:cNvPr id="3" name="Content Placeholder 2">
            <a:extLst>
              <a:ext uri="{FF2B5EF4-FFF2-40B4-BE49-F238E27FC236}">
                <a16:creationId xmlns:a16="http://schemas.microsoft.com/office/drawing/2014/main" id="{DFEE1D6E-7F0A-B667-5104-7363FAE3E9B9}"/>
              </a:ext>
            </a:extLst>
          </p:cNvPr>
          <p:cNvSpPr>
            <a:spLocks noGrp="1"/>
          </p:cNvSpPr>
          <p:nvPr>
            <p:ph idx="1"/>
          </p:nvPr>
        </p:nvSpPr>
        <p:spPr>
          <a:xfrm>
            <a:off x="680421" y="2587752"/>
            <a:ext cx="5817198" cy="3593592"/>
          </a:xfrm>
        </p:spPr>
        <p:txBody>
          <a:bodyPr>
            <a:normAutofit fontScale="85000" lnSpcReduction="10000"/>
          </a:bodyPr>
          <a:lstStyle/>
          <a:p>
            <a:r>
              <a:rPr lang="en-US" sz="2800" dirty="0"/>
              <a:t>A wide range of partners</a:t>
            </a:r>
          </a:p>
          <a:p>
            <a:pPr marL="457200" indent="-457200">
              <a:buFont typeface="Arial" panose="020B0604020202020204" pitchFamily="34" charset="0"/>
              <a:buChar char="•"/>
            </a:pPr>
            <a:r>
              <a:rPr lang="en-US" sz="2800" dirty="0"/>
              <a:t>local community groups</a:t>
            </a:r>
          </a:p>
          <a:p>
            <a:pPr marL="457200" indent="-457200">
              <a:buFont typeface="Arial" panose="020B0604020202020204" pitchFamily="34" charset="0"/>
              <a:buChar char="•"/>
            </a:pPr>
            <a:r>
              <a:rPr lang="en-US" sz="2800" dirty="0"/>
              <a:t>state agencies</a:t>
            </a:r>
          </a:p>
          <a:p>
            <a:pPr marL="457200" indent="-457200">
              <a:buFont typeface="Arial" panose="020B0604020202020204" pitchFamily="34" charset="0"/>
              <a:buChar char="•"/>
            </a:pPr>
            <a:r>
              <a:rPr lang="en-US" sz="2800" dirty="0"/>
              <a:t>civil authorities</a:t>
            </a:r>
          </a:p>
          <a:p>
            <a:pPr marL="457200" indent="-457200">
              <a:buFont typeface="Arial" panose="020B0604020202020204" pitchFamily="34" charset="0"/>
              <a:buChar char="•"/>
            </a:pPr>
            <a:r>
              <a:rPr lang="en-US" sz="2800" dirty="0"/>
              <a:t>national departments and institutions</a:t>
            </a:r>
          </a:p>
          <a:p>
            <a:pPr marL="457200" indent="-457200">
              <a:buFont typeface="Arial" panose="020B0604020202020204" pitchFamily="34" charset="0"/>
              <a:buChar char="•"/>
            </a:pPr>
            <a:r>
              <a:rPr lang="en-US" sz="2800" dirty="0"/>
              <a:t>international organizations and allies</a:t>
            </a:r>
          </a:p>
          <a:p>
            <a:pPr marL="457200" indent="-457200">
              <a:buFont typeface="Arial" panose="020B0604020202020204" pitchFamily="34" charset="0"/>
              <a:buChar char="•"/>
            </a:pPr>
            <a:r>
              <a:rPr lang="en-US" sz="2800" dirty="0"/>
              <a:t>State Partnership Program (SPP)</a:t>
            </a:r>
          </a:p>
        </p:txBody>
      </p:sp>
      <p:pic>
        <p:nvPicPr>
          <p:cNvPr id="5" name="Picture 4">
            <a:extLst>
              <a:ext uri="{FF2B5EF4-FFF2-40B4-BE49-F238E27FC236}">
                <a16:creationId xmlns:a16="http://schemas.microsoft.com/office/drawing/2014/main" id="{B392C849-431C-A11C-023D-B40EF76539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7469" y="2587752"/>
            <a:ext cx="5423851" cy="3863193"/>
          </a:xfrm>
          <a:prstGeom prst="rect">
            <a:avLst/>
          </a:prstGeom>
        </p:spPr>
      </p:pic>
    </p:spTree>
    <p:extLst>
      <p:ext uri="{BB962C8B-B14F-4D97-AF65-F5344CB8AC3E}">
        <p14:creationId xmlns:p14="http://schemas.microsoft.com/office/powerpoint/2010/main" val="392923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03A6B-818F-E133-DBE9-63D471B0C4A5}"/>
              </a:ext>
            </a:extLst>
          </p:cNvPr>
          <p:cNvSpPr>
            <a:spLocks noGrp="1"/>
          </p:cNvSpPr>
          <p:nvPr>
            <p:ph type="title"/>
          </p:nvPr>
        </p:nvSpPr>
        <p:spPr>
          <a:xfrm>
            <a:off x="960120" y="317814"/>
            <a:ext cx="10268712" cy="1700784"/>
          </a:xfrm>
        </p:spPr>
        <p:txBody>
          <a:bodyPr>
            <a:normAutofit/>
          </a:bodyPr>
          <a:lstStyle/>
          <a:p>
            <a:r>
              <a:rPr lang="en-US" sz="5500" dirty="0"/>
              <a:t>Country partnership </a:t>
            </a:r>
            <a:br>
              <a:rPr lang="en-US" sz="5500" dirty="0"/>
            </a:br>
            <a:r>
              <a:rPr lang="en-US" sz="5500" dirty="0"/>
              <a:t>Croatia</a:t>
            </a:r>
          </a:p>
        </p:txBody>
      </p:sp>
      <p:sp>
        <p:nvSpPr>
          <p:cNvPr id="3" name="Content Placeholder 2">
            <a:extLst>
              <a:ext uri="{FF2B5EF4-FFF2-40B4-BE49-F238E27FC236}">
                <a16:creationId xmlns:a16="http://schemas.microsoft.com/office/drawing/2014/main" id="{68BEB9BA-FB9D-3EE2-CB97-5833712B77A4}"/>
              </a:ext>
            </a:extLst>
          </p:cNvPr>
          <p:cNvSpPr>
            <a:spLocks noGrp="1"/>
          </p:cNvSpPr>
          <p:nvPr>
            <p:ph idx="1"/>
          </p:nvPr>
        </p:nvSpPr>
        <p:spPr>
          <a:xfrm>
            <a:off x="960120" y="2587752"/>
            <a:ext cx="5869303" cy="3593592"/>
          </a:xfrm>
        </p:spPr>
        <p:txBody>
          <a:bodyPr>
            <a:normAutofit/>
          </a:bodyPr>
          <a:lstStyle/>
          <a:p>
            <a:pPr>
              <a:lnSpc>
                <a:spcPct val="91000"/>
              </a:lnSpc>
            </a:pPr>
            <a:r>
              <a:rPr lang="en-US" sz="2000" dirty="0"/>
              <a:t>State Partnership Program</a:t>
            </a:r>
          </a:p>
          <a:p>
            <a:pPr>
              <a:lnSpc>
                <a:spcPct val="91000"/>
              </a:lnSpc>
            </a:pPr>
            <a:r>
              <a:rPr lang="en-US" sz="2000" dirty="0"/>
              <a:t>Since 1996, leaders and members of the Minnesota National Guard and the nation of Croatia have been collaborating and building relationships within the framework of the National Guard Bureau's State Partnership Program (SPP).</a:t>
            </a:r>
            <a:br>
              <a:rPr lang="en-US" sz="1600" dirty="0"/>
            </a:br>
            <a:endParaRPr lang="en-US" sz="1600" dirty="0"/>
          </a:p>
        </p:txBody>
      </p:sp>
      <p:pic>
        <p:nvPicPr>
          <p:cNvPr id="11" name="Picture 10">
            <a:extLst>
              <a:ext uri="{FF2B5EF4-FFF2-40B4-BE49-F238E27FC236}">
                <a16:creationId xmlns:a16="http://schemas.microsoft.com/office/drawing/2014/main" id="{1E476AB7-BD98-CF45-0F78-0866A3546E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
          <a:stretch/>
        </p:blipFill>
        <p:spPr>
          <a:xfrm>
            <a:off x="7537704" y="2264989"/>
            <a:ext cx="4654296" cy="2295144"/>
          </a:xfrm>
          <a:prstGeom prst="rect">
            <a:avLst/>
          </a:prstGeom>
        </p:spPr>
      </p:pic>
      <p:pic>
        <p:nvPicPr>
          <p:cNvPr id="9" name="Picture 8">
            <a:extLst>
              <a:ext uri="{FF2B5EF4-FFF2-40B4-BE49-F238E27FC236}">
                <a16:creationId xmlns:a16="http://schemas.microsoft.com/office/drawing/2014/main" id="{6DC0CDF1-0B7E-803B-4AC5-1F2E8A086F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39228" y="4538775"/>
            <a:ext cx="4652772" cy="2319225"/>
          </a:xfrm>
          <a:prstGeom prst="rect">
            <a:avLst/>
          </a:prstGeom>
        </p:spPr>
      </p:pic>
      <p:pic>
        <p:nvPicPr>
          <p:cNvPr id="5" name="Picture 6">
            <a:extLst>
              <a:ext uri="{FF2B5EF4-FFF2-40B4-BE49-F238E27FC236}">
                <a16:creationId xmlns:a16="http://schemas.microsoft.com/office/drawing/2014/main" id="{96B98CBF-6633-9D3C-8004-C36BDB239F4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70543" y="361711"/>
            <a:ext cx="1559051" cy="154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5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A7596-8A3C-12A7-5A50-5B64B0A4C41A}"/>
              </a:ext>
            </a:extLst>
          </p:cNvPr>
          <p:cNvSpPr>
            <a:spLocks noGrp="1"/>
          </p:cNvSpPr>
          <p:nvPr>
            <p:ph type="title"/>
          </p:nvPr>
        </p:nvSpPr>
        <p:spPr>
          <a:xfrm>
            <a:off x="960120" y="317814"/>
            <a:ext cx="10268712" cy="1700784"/>
          </a:xfrm>
        </p:spPr>
        <p:txBody>
          <a:bodyPr>
            <a:normAutofit fontScale="90000"/>
          </a:bodyPr>
          <a:lstStyle/>
          <a:p>
            <a:r>
              <a:rPr lang="en-US" sz="6100" dirty="0"/>
              <a:t>Country partnership</a:t>
            </a:r>
            <a:br>
              <a:rPr lang="en-US" sz="6100" dirty="0"/>
            </a:br>
            <a:r>
              <a:rPr lang="en-US" sz="6100" dirty="0"/>
              <a:t>Norway</a:t>
            </a:r>
          </a:p>
        </p:txBody>
      </p:sp>
      <p:sp>
        <p:nvSpPr>
          <p:cNvPr id="3" name="Content Placeholder 2">
            <a:extLst>
              <a:ext uri="{FF2B5EF4-FFF2-40B4-BE49-F238E27FC236}">
                <a16:creationId xmlns:a16="http://schemas.microsoft.com/office/drawing/2014/main" id="{8CA0E6A7-330C-A82F-C7CD-61B0F9359D7A}"/>
              </a:ext>
            </a:extLst>
          </p:cNvPr>
          <p:cNvSpPr>
            <a:spLocks noGrp="1"/>
          </p:cNvSpPr>
          <p:nvPr>
            <p:ph idx="1"/>
          </p:nvPr>
        </p:nvSpPr>
        <p:spPr>
          <a:xfrm>
            <a:off x="960120" y="2587752"/>
            <a:ext cx="5869303" cy="3593592"/>
          </a:xfrm>
        </p:spPr>
        <p:txBody>
          <a:bodyPr>
            <a:normAutofit lnSpcReduction="10000"/>
          </a:bodyPr>
          <a:lstStyle/>
          <a:p>
            <a:r>
              <a:rPr lang="en-US" dirty="0"/>
              <a:t>Norway became an official SPP member in 2023 with Minnesota after 50 years of conducting NOREX.</a:t>
            </a:r>
          </a:p>
          <a:p>
            <a:endParaRPr lang="en-US" dirty="0"/>
          </a:p>
          <a:p>
            <a:r>
              <a:rPr lang="en-US" dirty="0"/>
              <a:t>This partnership will increase the Minnesota National Guard’s interoperability with a NATO ally and build upon already established ties.</a:t>
            </a:r>
          </a:p>
        </p:txBody>
      </p:sp>
      <p:pic>
        <p:nvPicPr>
          <p:cNvPr id="7" name="Picture 6">
            <a:extLst>
              <a:ext uri="{FF2B5EF4-FFF2-40B4-BE49-F238E27FC236}">
                <a16:creationId xmlns:a16="http://schemas.microsoft.com/office/drawing/2014/main" id="{FC9EC465-BC7C-C5D2-5B7F-07C899B594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7537704" y="2264989"/>
            <a:ext cx="2331720" cy="2295144"/>
          </a:xfrm>
          <a:prstGeom prst="rect">
            <a:avLst/>
          </a:prstGeom>
        </p:spPr>
      </p:pic>
      <p:pic>
        <p:nvPicPr>
          <p:cNvPr id="9" name="Picture 8">
            <a:extLst>
              <a:ext uri="{FF2B5EF4-FFF2-40B4-BE49-F238E27FC236}">
                <a16:creationId xmlns:a16="http://schemas.microsoft.com/office/drawing/2014/main" id="{31666660-67FB-9065-F99B-57C83083F2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60280" y="2264989"/>
            <a:ext cx="2331720" cy="2295144"/>
          </a:xfrm>
          <a:prstGeom prst="rect">
            <a:avLst/>
          </a:prstGeom>
        </p:spPr>
      </p:pic>
      <p:pic>
        <p:nvPicPr>
          <p:cNvPr id="5" name="Picture 4">
            <a:extLst>
              <a:ext uri="{FF2B5EF4-FFF2-40B4-BE49-F238E27FC236}">
                <a16:creationId xmlns:a16="http://schemas.microsoft.com/office/drawing/2014/main" id="{F3DBF47F-7179-5BD5-2675-FCE2232BDF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
          <a:stretch/>
        </p:blipFill>
        <p:spPr>
          <a:xfrm>
            <a:off x="7539228" y="4538775"/>
            <a:ext cx="4652772" cy="2319225"/>
          </a:xfrm>
          <a:prstGeom prst="rect">
            <a:avLst/>
          </a:prstGeom>
        </p:spPr>
      </p:pic>
      <p:pic>
        <p:nvPicPr>
          <p:cNvPr id="4" name="Picture 6">
            <a:extLst>
              <a:ext uri="{FF2B5EF4-FFF2-40B4-BE49-F238E27FC236}">
                <a16:creationId xmlns:a16="http://schemas.microsoft.com/office/drawing/2014/main" id="{A7B37530-1771-CFB2-0739-F0ABD95914B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70543" y="361711"/>
            <a:ext cx="1559051" cy="154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5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627E-0C72-F0FD-DA87-1A825C0326C0}"/>
              </a:ext>
            </a:extLst>
          </p:cNvPr>
          <p:cNvSpPr>
            <a:spLocks noGrp="1"/>
          </p:cNvSpPr>
          <p:nvPr>
            <p:ph type="title"/>
          </p:nvPr>
        </p:nvSpPr>
        <p:spPr/>
        <p:txBody>
          <a:bodyPr>
            <a:normAutofit fontScale="90000"/>
          </a:bodyPr>
          <a:lstStyle/>
          <a:p>
            <a:r>
              <a:rPr lang="en-US" sz="5400" dirty="0"/>
              <a:t>Longest Bilateral </a:t>
            </a:r>
            <a:br>
              <a:rPr lang="en-US" sz="5400" dirty="0"/>
            </a:br>
            <a:r>
              <a:rPr lang="en-US" sz="5400" dirty="0"/>
              <a:t>partnership </a:t>
            </a:r>
            <a:br>
              <a:rPr lang="en-US" sz="5400" dirty="0"/>
            </a:br>
            <a:r>
              <a:rPr lang="en-US" sz="5400" dirty="0"/>
              <a:t>Norway</a:t>
            </a:r>
          </a:p>
        </p:txBody>
      </p:sp>
      <p:sp>
        <p:nvSpPr>
          <p:cNvPr id="3" name="Content Placeholder 2">
            <a:extLst>
              <a:ext uri="{FF2B5EF4-FFF2-40B4-BE49-F238E27FC236}">
                <a16:creationId xmlns:a16="http://schemas.microsoft.com/office/drawing/2014/main" id="{AE5B7CB5-E678-0CC1-4E61-E19C9D723CD1}"/>
              </a:ext>
            </a:extLst>
          </p:cNvPr>
          <p:cNvSpPr>
            <a:spLocks noGrp="1"/>
          </p:cNvSpPr>
          <p:nvPr>
            <p:ph idx="1"/>
          </p:nvPr>
        </p:nvSpPr>
        <p:spPr>
          <a:xfrm>
            <a:off x="806792" y="2667896"/>
            <a:ext cx="5709621" cy="3593592"/>
          </a:xfrm>
        </p:spPr>
        <p:txBody>
          <a:bodyPr>
            <a:normAutofit fontScale="92500" lnSpcReduction="10000"/>
          </a:bodyPr>
          <a:lstStyle/>
          <a:p>
            <a:r>
              <a:rPr lang="en-US" dirty="0"/>
              <a:t>U.S. Norway Reciprocal Troop Exchange</a:t>
            </a:r>
          </a:p>
          <a:p>
            <a:r>
              <a:rPr lang="en-US" dirty="0"/>
              <a:t>The Minnesota National Guard continues to execute the country's longest-running troop exchange with the Norwegian Home Guard, a partnership initiative that started in 1974.</a:t>
            </a:r>
          </a:p>
          <a:p>
            <a:r>
              <a:rPr lang="en-US" dirty="0"/>
              <a:t>Soldiers and Airmen trade places to experience each other’s training, military lifestyle and culture.</a:t>
            </a:r>
          </a:p>
          <a:p>
            <a:endParaRPr lang="en-US" dirty="0"/>
          </a:p>
        </p:txBody>
      </p:sp>
      <p:pic>
        <p:nvPicPr>
          <p:cNvPr id="5" name="Picture 4">
            <a:extLst>
              <a:ext uri="{FF2B5EF4-FFF2-40B4-BE49-F238E27FC236}">
                <a16:creationId xmlns:a16="http://schemas.microsoft.com/office/drawing/2014/main" id="{0112501B-0F68-83C6-C372-EF6AA992DD3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4304" b="97848" l="4553" r="94959">
                        <a14:foregroundMark x1="35447" y1="34768" x2="34634" y2="34768"/>
                        <a14:foregroundMark x1="40976" y1="32163" x2="37073" y2="31823"/>
                        <a14:foregroundMark x1="34634" y1="17780" x2="6341" y2="34428"/>
                        <a14:foregroundMark x1="6341" y1="34428" x2="44065" y2="41110"/>
                        <a14:foregroundMark x1="44065" y1="41110" x2="33496" y2="19479"/>
                        <a14:foregroundMark x1="33496" y1="19479" x2="32846" y2="19026"/>
                        <a14:foregroundMark x1="33333" y1="19592" x2="74309" y2="23216"/>
                        <a14:foregroundMark x1="74309" y1="23216" x2="84553" y2="48698"/>
                        <a14:foregroundMark x1="84553" y1="48698" x2="49593" y2="45300"/>
                        <a14:foregroundMark x1="49593" y1="45300" x2="38049" y2="36580"/>
                        <a14:foregroundMark x1="43089" y1="22877" x2="74634" y2="40430"/>
                        <a14:foregroundMark x1="74634" y1="40430" x2="45691" y2="22537"/>
                        <a14:foregroundMark x1="45691" y1="22537" x2="40650" y2="23783"/>
                        <a14:foregroundMark x1="44065" y1="23216" x2="43577" y2="61721"/>
                        <a14:foregroundMark x1="29431" y1="39298" x2="26016" y2="69989"/>
                        <a14:foregroundMark x1="31220" y1="41110" x2="37073" y2="69083"/>
                        <a14:foregroundMark x1="34146" y1="42922" x2="48293" y2="77463"/>
                        <a14:foregroundMark x1="51707" y1="44394" x2="56911" y2="65232"/>
                        <a14:foregroundMark x1="62764" y1="56852" x2="59024" y2="57531"/>
                        <a14:foregroundMark x1="68455" y1="58664" x2="66667" y2="70668"/>
                        <a14:foregroundMark x1="58211" y1="60136" x2="61626" y2="74745"/>
                        <a14:foregroundMark x1="80325" y1="58437" x2="81301" y2="73839"/>
                        <a14:foregroundMark x1="48780" y1="77803" x2="26504" y2="84371"/>
                        <a14:foregroundMark x1="26504" y1="76897" x2="40650" y2="77803"/>
                        <a14:foregroundMark x1="26829" y1="82559" x2="72683" y2="81993"/>
                        <a14:foregroundMark x1="49106" y1="78369" x2="72683" y2="77123"/>
                        <a14:foregroundMark x1="75285" y1="77463" x2="85041" y2="70895"/>
                        <a14:foregroundMark x1="94146" y1="39638" x2="90407" y2="62854"/>
                        <a14:foregroundMark x1="90407" y1="62854" x2="76098" y2="80408"/>
                        <a14:foregroundMark x1="13171" y1="30917" x2="56423" y2="9626"/>
                        <a14:foregroundMark x1="56423" y1="9626" x2="84390" y2="22877"/>
                        <a14:foregroundMark x1="84390" y1="22877" x2="93171" y2="36580"/>
                        <a14:foregroundMark x1="8943" y1="34202" x2="40813" y2="11552"/>
                        <a14:foregroundMark x1="40813" y1="11552" x2="53821" y2="10985"/>
                        <a14:foregroundMark x1="40163" y1="11212" x2="8780" y2="33409"/>
                        <a14:foregroundMark x1="8780" y1="33409" x2="13496" y2="63647"/>
                        <a14:foregroundMark x1="13496" y1="63647" x2="28618" y2="77463"/>
                        <a14:foregroundMark x1="4553" y1="55379" x2="22764" y2="78143"/>
                        <a14:foregroundMark x1="22764" y1="78143" x2="33659" y2="85277"/>
                        <a14:foregroundMark x1="4553" y1="66478" x2="34634" y2="87656"/>
                        <a14:foregroundMark x1="19512" y1="87656" x2="65854" y2="90260"/>
                        <a14:foregroundMark x1="28943" y1="92978" x2="64390" y2="92525"/>
                        <a14:foregroundMark x1="64390" y1="92525" x2="67480" y2="90940"/>
                        <a14:foregroundMark x1="35935" y1="94451" x2="54309" y2="95696"/>
                        <a14:foregroundMark x1="52520" y1="96263" x2="49593" y2="98301"/>
                        <a14:foregroundMark x1="78699" y1="84938" x2="91545" y2="62514"/>
                        <a14:foregroundMark x1="94959" y1="67384" x2="91545" y2="23783"/>
                        <a14:foregroundMark x1="94146" y1="23443" x2="56748" y2="7928"/>
                        <a14:foregroundMark x1="56748" y1="7928" x2="53008" y2="7928"/>
                        <a14:foregroundMark x1="4553" y1="24122" x2="5854" y2="11891"/>
                        <a14:foregroundMark x1="4553" y1="11212" x2="45366" y2="10985"/>
                        <a14:foregroundMark x1="18374" y1="6795" x2="61951" y2="4417"/>
                      </a14:backgroundRemoval>
                    </a14:imgEffect>
                  </a14:imgLayer>
                </a14:imgProps>
              </a:ext>
              <a:ext uri="{28A0092B-C50C-407E-A947-70E740481C1C}">
                <a14:useLocalDpi xmlns:a14="http://schemas.microsoft.com/office/drawing/2010/main"/>
              </a:ext>
            </a:extLst>
          </a:blip>
          <a:srcRect/>
          <a:stretch/>
        </p:blipFill>
        <p:spPr>
          <a:xfrm>
            <a:off x="10120912" y="218714"/>
            <a:ext cx="1107920" cy="1715111"/>
          </a:xfrm>
          <a:prstGeom prst="rect">
            <a:avLst/>
          </a:prstGeom>
        </p:spPr>
      </p:pic>
      <p:pic>
        <p:nvPicPr>
          <p:cNvPr id="6" name="Picture 5">
            <a:extLst>
              <a:ext uri="{FF2B5EF4-FFF2-40B4-BE49-F238E27FC236}">
                <a16:creationId xmlns:a16="http://schemas.microsoft.com/office/drawing/2014/main" id="{E8D7A633-E66B-3915-2F3D-AF9E236816BD}"/>
              </a:ext>
            </a:extLst>
          </p:cNvPr>
          <p:cNvPicPr>
            <a:picLocks noChangeAspect="1"/>
          </p:cNvPicPr>
          <p:nvPr/>
        </p:nvPicPr>
        <p:blipFill>
          <a:blip r:embed="rId5"/>
          <a:stretch>
            <a:fillRect/>
          </a:stretch>
        </p:blipFill>
        <p:spPr>
          <a:xfrm>
            <a:off x="6379804" y="2257424"/>
            <a:ext cx="3178533" cy="4642331"/>
          </a:xfrm>
          <a:prstGeom prst="rect">
            <a:avLst/>
          </a:prstGeom>
        </p:spPr>
      </p:pic>
      <p:pic>
        <p:nvPicPr>
          <p:cNvPr id="8" name="Picture 7">
            <a:extLst>
              <a:ext uri="{FF2B5EF4-FFF2-40B4-BE49-F238E27FC236}">
                <a16:creationId xmlns:a16="http://schemas.microsoft.com/office/drawing/2014/main" id="{31FF9EDB-0176-6673-87B7-D480395ABECD}"/>
              </a:ext>
            </a:extLst>
          </p:cNvPr>
          <p:cNvPicPr>
            <a:picLocks noChangeAspect="1"/>
          </p:cNvPicPr>
          <p:nvPr/>
        </p:nvPicPr>
        <p:blipFill>
          <a:blip r:embed="rId6"/>
          <a:stretch>
            <a:fillRect/>
          </a:stretch>
        </p:blipFill>
        <p:spPr>
          <a:xfrm>
            <a:off x="9138797" y="2257425"/>
            <a:ext cx="3053203" cy="4600575"/>
          </a:xfrm>
          <a:prstGeom prst="rect">
            <a:avLst/>
          </a:prstGeom>
        </p:spPr>
      </p:pic>
      <p:pic>
        <p:nvPicPr>
          <p:cNvPr id="11" name="Picture 10" descr="Qr code&#10;&#10;Description automatically generated">
            <a:extLst>
              <a:ext uri="{FF2B5EF4-FFF2-40B4-BE49-F238E27FC236}">
                <a16:creationId xmlns:a16="http://schemas.microsoft.com/office/drawing/2014/main" id="{5F5B9AA5-F4B8-70E8-B6FA-E36C1676755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38552" y="333402"/>
            <a:ext cx="1038370" cy="1600423"/>
          </a:xfrm>
          <a:prstGeom prst="rect">
            <a:avLst/>
          </a:prstGeom>
        </p:spPr>
      </p:pic>
    </p:spTree>
    <p:extLst>
      <p:ext uri="{BB962C8B-B14F-4D97-AF65-F5344CB8AC3E}">
        <p14:creationId xmlns:p14="http://schemas.microsoft.com/office/powerpoint/2010/main" val="353841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524F69-5141-9650-02A6-AEF7BE7C04BA}"/>
              </a:ext>
            </a:extLst>
          </p:cNvPr>
          <p:cNvSpPr>
            <a:spLocks noGrp="1"/>
          </p:cNvSpPr>
          <p:nvPr>
            <p:ph type="title"/>
          </p:nvPr>
        </p:nvSpPr>
        <p:spPr>
          <a:xfrm>
            <a:off x="960120" y="317814"/>
            <a:ext cx="10268712" cy="1700784"/>
          </a:xfrm>
        </p:spPr>
        <p:txBody>
          <a:bodyPr>
            <a:normAutofit/>
          </a:bodyPr>
          <a:lstStyle/>
          <a:p>
            <a:r>
              <a:rPr lang="en-US" sz="5400" dirty="0"/>
              <a:t>Community Partnerships</a:t>
            </a:r>
          </a:p>
        </p:txBody>
      </p:sp>
      <p:sp>
        <p:nvSpPr>
          <p:cNvPr id="3" name="Content Placeholder 2">
            <a:extLst>
              <a:ext uri="{FF2B5EF4-FFF2-40B4-BE49-F238E27FC236}">
                <a16:creationId xmlns:a16="http://schemas.microsoft.com/office/drawing/2014/main" id="{EE97ABFF-294F-AE56-C889-EA9C304F6F77}"/>
              </a:ext>
            </a:extLst>
          </p:cNvPr>
          <p:cNvSpPr>
            <a:spLocks noGrp="1"/>
          </p:cNvSpPr>
          <p:nvPr>
            <p:ph idx="1"/>
          </p:nvPr>
        </p:nvSpPr>
        <p:spPr>
          <a:xfrm>
            <a:off x="583355" y="2679026"/>
            <a:ext cx="5782586" cy="3082690"/>
          </a:xfrm>
        </p:spPr>
        <p:txBody>
          <a:bodyPr anchor="t">
            <a:noAutofit/>
          </a:bodyPr>
          <a:lstStyle/>
          <a:p>
            <a:pPr marL="0" indent="0" defTabSz="931774">
              <a:buNone/>
              <a:defRPr/>
            </a:pPr>
            <a:r>
              <a:rPr lang="en-US" sz="2000" baseline="0" dirty="0"/>
              <a:t>Partnerships allow us to expand our reach, capabilities and effectiveness.</a:t>
            </a:r>
          </a:p>
          <a:p>
            <a:pPr marL="0" indent="0" defTabSz="931774">
              <a:buNone/>
              <a:defRPr/>
            </a:pPr>
            <a:r>
              <a:rPr lang="en-US" sz="2000" baseline="0" dirty="0"/>
              <a:t>We develop meaningful relationships with stakeholders and our communities, and we cherish and build partnerships with local, state, national and international organizations. We strive to improve communication and operational efficiencies and effectiveness with partner agencies.</a:t>
            </a:r>
          </a:p>
        </p:txBody>
      </p:sp>
      <p:sp>
        <p:nvSpPr>
          <p:cNvPr id="4" name="Google Shape;762;p64">
            <a:extLst>
              <a:ext uri="{FF2B5EF4-FFF2-40B4-BE49-F238E27FC236}">
                <a16:creationId xmlns:a16="http://schemas.microsoft.com/office/drawing/2014/main" id="{CF6945AE-ED60-9F6F-E452-30B908734364}"/>
              </a:ext>
            </a:extLst>
          </p:cNvPr>
          <p:cNvSpPr txBox="1">
            <a:spLocks/>
          </p:cNvSpPr>
          <p:nvPr/>
        </p:nvSpPr>
        <p:spPr>
          <a:xfrm>
            <a:off x="2326541" y="5590704"/>
            <a:ext cx="3153787" cy="4121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200" dirty="0">
                <a:solidFill>
                  <a:schemeClr val="tx2"/>
                </a:solidFill>
              </a:rPr>
              <a:t>PARTNER ORGANIZATIONS</a:t>
            </a:r>
          </a:p>
        </p:txBody>
      </p:sp>
      <p:pic>
        <p:nvPicPr>
          <p:cNvPr id="6" name="Picture 5" descr="Logo, company name&#10;&#10;Description automatically generated">
            <a:extLst>
              <a:ext uri="{FF2B5EF4-FFF2-40B4-BE49-F238E27FC236}">
                <a16:creationId xmlns:a16="http://schemas.microsoft.com/office/drawing/2014/main" id="{BFC5515A-DE2F-2FEC-5CF4-1EF7809872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70699" y="5886212"/>
            <a:ext cx="2249669" cy="682093"/>
          </a:xfrm>
          <a:prstGeom prst="rect">
            <a:avLst/>
          </a:prstGeom>
        </p:spPr>
      </p:pic>
      <p:pic>
        <p:nvPicPr>
          <p:cNvPr id="7" name="Picture 6" descr="Logo, company name&#10;&#10;Description automatically generated">
            <a:extLst>
              <a:ext uri="{FF2B5EF4-FFF2-40B4-BE49-F238E27FC236}">
                <a16:creationId xmlns:a16="http://schemas.microsoft.com/office/drawing/2014/main" id="{C3F464E3-B490-9A74-AE94-CF5E81259A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7"/>
          <a:stretch/>
        </p:blipFill>
        <p:spPr>
          <a:xfrm>
            <a:off x="184714" y="5984829"/>
            <a:ext cx="2249669" cy="484858"/>
          </a:xfrm>
          <a:prstGeom prst="rect">
            <a:avLst/>
          </a:prstGeom>
        </p:spPr>
      </p:pic>
      <p:pic>
        <p:nvPicPr>
          <p:cNvPr id="8" name="Picture 7" descr="Logo, company name&#10;&#10;Description automatically generated">
            <a:extLst>
              <a:ext uri="{FF2B5EF4-FFF2-40B4-BE49-F238E27FC236}">
                <a16:creationId xmlns:a16="http://schemas.microsoft.com/office/drawing/2014/main" id="{15A068A6-E5C2-7410-BE52-EF1EB43F38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414"/>
          <a:stretch/>
        </p:blipFill>
        <p:spPr>
          <a:xfrm>
            <a:off x="4279034" y="5886212"/>
            <a:ext cx="1998596" cy="682093"/>
          </a:xfrm>
          <a:prstGeom prst="rect">
            <a:avLst/>
          </a:prstGeom>
        </p:spPr>
      </p:pic>
      <p:pic>
        <p:nvPicPr>
          <p:cNvPr id="9" name="Picture 8" descr="Logo, company name&#10;&#10;Description automatically generated">
            <a:extLst>
              <a:ext uri="{FF2B5EF4-FFF2-40B4-BE49-F238E27FC236}">
                <a16:creationId xmlns:a16="http://schemas.microsoft.com/office/drawing/2014/main" id="{D2F8ACB3-9163-9093-9F37-23F30E28B1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82951" y="6008107"/>
            <a:ext cx="1677660" cy="438302"/>
          </a:xfrm>
          <a:prstGeom prst="rect">
            <a:avLst/>
          </a:prstGeom>
        </p:spPr>
      </p:pic>
      <p:sp>
        <p:nvSpPr>
          <p:cNvPr id="11" name="Google Shape;762;p64">
            <a:extLst>
              <a:ext uri="{FF2B5EF4-FFF2-40B4-BE49-F238E27FC236}">
                <a16:creationId xmlns:a16="http://schemas.microsoft.com/office/drawing/2014/main" id="{958C405B-FFB4-F407-BCD9-87A404C1B8A2}"/>
              </a:ext>
            </a:extLst>
          </p:cNvPr>
          <p:cNvSpPr txBox="1">
            <a:spLocks/>
          </p:cNvSpPr>
          <p:nvPr/>
        </p:nvSpPr>
        <p:spPr>
          <a:xfrm>
            <a:off x="2180565" y="6481571"/>
            <a:ext cx="3153787" cy="376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200" dirty="0">
                <a:solidFill>
                  <a:schemeClr val="tx2"/>
                </a:solidFill>
              </a:rPr>
              <a:t>...AND MANY MORE.</a:t>
            </a:r>
          </a:p>
        </p:txBody>
      </p:sp>
      <p:pic>
        <p:nvPicPr>
          <p:cNvPr id="13" name="Picture 12" descr="A group of soldiers getting into a car&#10;&#10;Description automatically generated with low confidence">
            <a:extLst>
              <a:ext uri="{FF2B5EF4-FFF2-40B4-BE49-F238E27FC236}">
                <a16:creationId xmlns:a16="http://schemas.microsoft.com/office/drawing/2014/main" id="{DBA8F9FF-2407-771E-B7C1-CE0027DBC7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977551" y="3031100"/>
            <a:ext cx="4740401" cy="2524223"/>
          </a:xfrm>
          <a:prstGeom prst="rect">
            <a:avLst/>
          </a:prstGeom>
        </p:spPr>
      </p:pic>
      <p:pic>
        <p:nvPicPr>
          <p:cNvPr id="16" name="Picture 15">
            <a:extLst>
              <a:ext uri="{FF2B5EF4-FFF2-40B4-BE49-F238E27FC236}">
                <a16:creationId xmlns:a16="http://schemas.microsoft.com/office/drawing/2014/main" id="{057BD61D-851D-6124-2844-EA4C4F73E4A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63697" y="2683403"/>
            <a:ext cx="5056382" cy="3319197"/>
          </a:xfrm>
          <a:prstGeom prst="rect">
            <a:avLst/>
          </a:prstGeom>
        </p:spPr>
      </p:pic>
    </p:spTree>
    <p:extLst>
      <p:ext uri="{BB962C8B-B14F-4D97-AF65-F5344CB8AC3E}">
        <p14:creationId xmlns:p14="http://schemas.microsoft.com/office/powerpoint/2010/main" val="244745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33D412-231B-8034-6163-F7752A119B94}"/>
              </a:ext>
            </a:extLst>
          </p:cNvPr>
          <p:cNvSpPr>
            <a:spLocks noGrp="1"/>
          </p:cNvSpPr>
          <p:nvPr>
            <p:ph type="title"/>
          </p:nvPr>
        </p:nvSpPr>
        <p:spPr>
          <a:xfrm>
            <a:off x="116959" y="317814"/>
            <a:ext cx="11982892" cy="1700784"/>
          </a:xfrm>
        </p:spPr>
        <p:txBody>
          <a:bodyPr>
            <a:normAutofit/>
          </a:bodyPr>
          <a:lstStyle/>
          <a:p>
            <a:r>
              <a:rPr lang="en-US" sz="5400" dirty="0"/>
              <a:t>Beyond the yellow ribbon </a:t>
            </a:r>
            <a:br>
              <a:rPr lang="en-US" sz="5400" dirty="0"/>
            </a:br>
            <a:r>
              <a:rPr lang="en-US" sz="5400" dirty="0"/>
              <a:t>(BTYR)</a:t>
            </a:r>
          </a:p>
        </p:txBody>
      </p:sp>
      <p:sp>
        <p:nvSpPr>
          <p:cNvPr id="3" name="Content Placeholder 2">
            <a:extLst>
              <a:ext uri="{FF2B5EF4-FFF2-40B4-BE49-F238E27FC236}">
                <a16:creationId xmlns:a16="http://schemas.microsoft.com/office/drawing/2014/main" id="{07B4794E-7994-E095-4D3D-EB16FAF6CE72}"/>
              </a:ext>
            </a:extLst>
          </p:cNvPr>
          <p:cNvSpPr>
            <a:spLocks noGrp="1"/>
          </p:cNvSpPr>
          <p:nvPr>
            <p:ph idx="1"/>
          </p:nvPr>
        </p:nvSpPr>
        <p:spPr>
          <a:xfrm>
            <a:off x="960120" y="2587752"/>
            <a:ext cx="6157856" cy="3251073"/>
          </a:xfrm>
        </p:spPr>
        <p:txBody>
          <a:bodyPr>
            <a:normAutofit/>
          </a:bodyPr>
          <a:lstStyle/>
          <a:p>
            <a:pPr marL="457200" indent="-457200">
              <a:buFont typeface="Arial" panose="020B0604020202020204" pitchFamily="34" charset="0"/>
              <a:buChar char="•"/>
            </a:pPr>
            <a:r>
              <a:rPr lang="en-US" sz="2400" dirty="0"/>
              <a:t>Began in 2007</a:t>
            </a:r>
          </a:p>
          <a:p>
            <a:pPr marL="457200" indent="-457200">
              <a:buFont typeface="Arial" panose="020B0604020202020204" pitchFamily="34" charset="0"/>
              <a:buChar char="•"/>
            </a:pPr>
            <a:r>
              <a:rPr lang="en-US" sz="2400" dirty="0"/>
              <a:t>53 Cities</a:t>
            </a:r>
          </a:p>
          <a:p>
            <a:pPr marL="457200" indent="-457200">
              <a:buFont typeface="Arial" panose="020B0604020202020204" pitchFamily="34" charset="0"/>
              <a:buChar char="•"/>
            </a:pPr>
            <a:r>
              <a:rPr lang="en-US" sz="2400" dirty="0"/>
              <a:t>79 active companies and organizations</a:t>
            </a:r>
          </a:p>
          <a:p>
            <a:pPr marL="457200" indent="-457200">
              <a:buFont typeface="Arial" panose="020B0604020202020204" pitchFamily="34" charset="0"/>
              <a:buChar char="•"/>
            </a:pPr>
            <a:r>
              <a:rPr lang="en-US" sz="2400" dirty="0"/>
              <a:t>In 2023, they contributed more than $511,000 and 659,000 volunteer hours in support of the state’s military community.</a:t>
            </a:r>
          </a:p>
        </p:txBody>
      </p:sp>
      <p:pic>
        <p:nvPicPr>
          <p:cNvPr id="9" name="Picture 8">
            <a:extLst>
              <a:ext uri="{FF2B5EF4-FFF2-40B4-BE49-F238E27FC236}">
                <a16:creationId xmlns:a16="http://schemas.microsoft.com/office/drawing/2014/main" id="{450DDD1B-E5E3-EC70-2453-94E34B03EC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31"/>
          <a:stretch/>
        </p:blipFill>
        <p:spPr>
          <a:xfrm>
            <a:off x="7539228" y="2264989"/>
            <a:ext cx="4654296" cy="2295144"/>
          </a:xfrm>
          <a:prstGeom prst="rect">
            <a:avLst/>
          </a:prstGeom>
        </p:spPr>
      </p:pic>
      <p:pic>
        <p:nvPicPr>
          <p:cNvPr id="5" name="Picture 4">
            <a:extLst>
              <a:ext uri="{FF2B5EF4-FFF2-40B4-BE49-F238E27FC236}">
                <a16:creationId xmlns:a16="http://schemas.microsoft.com/office/drawing/2014/main" id="{CE155D7E-ED6B-111D-8A58-4FE3EDEB57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3"/>
          <a:stretch/>
        </p:blipFill>
        <p:spPr>
          <a:xfrm>
            <a:off x="7539228" y="3953165"/>
            <a:ext cx="4652772" cy="2904836"/>
          </a:xfrm>
          <a:prstGeom prst="rect">
            <a:avLst/>
          </a:prstGeom>
        </p:spPr>
      </p:pic>
      <p:pic>
        <p:nvPicPr>
          <p:cNvPr id="10" name="Picture 9">
            <a:extLst>
              <a:ext uri="{FF2B5EF4-FFF2-40B4-BE49-F238E27FC236}">
                <a16:creationId xmlns:a16="http://schemas.microsoft.com/office/drawing/2014/main" id="{76FE70D6-0F29-BCAF-AAAD-7233ADFBDA9D}"/>
              </a:ext>
            </a:extLst>
          </p:cNvPr>
          <p:cNvPicPr>
            <a:picLocks noChangeAspect="1"/>
          </p:cNvPicPr>
          <p:nvPr/>
        </p:nvPicPr>
        <p:blipFill>
          <a:blip r:embed="rId5"/>
          <a:stretch>
            <a:fillRect/>
          </a:stretch>
        </p:blipFill>
        <p:spPr>
          <a:xfrm>
            <a:off x="9158287" y="554286"/>
            <a:ext cx="2024510" cy="1244957"/>
          </a:xfrm>
          <a:prstGeom prst="rect">
            <a:avLst/>
          </a:prstGeom>
        </p:spPr>
      </p:pic>
    </p:spTree>
    <p:extLst>
      <p:ext uri="{BB962C8B-B14F-4D97-AF65-F5344CB8AC3E}">
        <p14:creationId xmlns:p14="http://schemas.microsoft.com/office/powerpoint/2010/main" val="315730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C78083-5605-F8E5-5242-A924C19F6C89}"/>
              </a:ext>
            </a:extLst>
          </p:cNvPr>
          <p:cNvSpPr>
            <a:spLocks noGrp="1"/>
          </p:cNvSpPr>
          <p:nvPr>
            <p:ph type="title"/>
          </p:nvPr>
        </p:nvSpPr>
        <p:spPr>
          <a:xfrm>
            <a:off x="960120" y="317814"/>
            <a:ext cx="10268712" cy="1700784"/>
          </a:xfrm>
        </p:spPr>
        <p:txBody>
          <a:bodyPr>
            <a:normAutofit/>
          </a:bodyPr>
          <a:lstStyle/>
          <a:p>
            <a:r>
              <a:rPr lang="en-US" sz="5400" dirty="0"/>
              <a:t>Minnesota Military radio</a:t>
            </a:r>
          </a:p>
        </p:txBody>
      </p:sp>
      <p:sp>
        <p:nvSpPr>
          <p:cNvPr id="3" name="Content Placeholder 2">
            <a:extLst>
              <a:ext uri="{FF2B5EF4-FFF2-40B4-BE49-F238E27FC236}">
                <a16:creationId xmlns:a16="http://schemas.microsoft.com/office/drawing/2014/main" id="{FD647F62-348F-A8EF-4158-D4D460947EAE}"/>
              </a:ext>
            </a:extLst>
          </p:cNvPr>
          <p:cNvSpPr>
            <a:spLocks noGrp="1"/>
          </p:cNvSpPr>
          <p:nvPr>
            <p:ph idx="1"/>
          </p:nvPr>
        </p:nvSpPr>
        <p:spPr>
          <a:xfrm>
            <a:off x="1167415" y="2385381"/>
            <a:ext cx="5993573" cy="4415262"/>
          </a:xfrm>
        </p:spPr>
        <p:txBody>
          <a:bodyPr>
            <a:normAutofit fontScale="92500" lnSpcReduction="10000"/>
          </a:bodyPr>
          <a:lstStyle/>
          <a:p>
            <a:r>
              <a:rPr lang="en-US" sz="2000" dirty="0"/>
              <a:t>Minnesota Military Radio began in 2010 and has many great accomplishments:</a:t>
            </a:r>
          </a:p>
          <a:p>
            <a:pPr marL="457200" indent="-457200">
              <a:buFont typeface="Arial" panose="020B0604020202020204" pitchFamily="34" charset="0"/>
              <a:buChar char="•"/>
            </a:pPr>
            <a:r>
              <a:rPr lang="en-US" sz="2000" dirty="0"/>
              <a:t>2011, traveled to Kuwait to visit the 1st Armored Brigade Combat Team</a:t>
            </a:r>
          </a:p>
          <a:p>
            <a:pPr marL="457200" indent="-457200">
              <a:buFont typeface="Arial" panose="020B0604020202020204" pitchFamily="34" charset="0"/>
              <a:buChar char="•"/>
            </a:pPr>
            <a:r>
              <a:rPr lang="en-US" sz="2000" dirty="0"/>
              <a:t>2016 &amp; 2019, the program joined Serving Our Troops to bring a piece of Minnesota to deployed service members</a:t>
            </a:r>
          </a:p>
          <a:p>
            <a:pPr marL="457200" indent="-457200">
              <a:buFont typeface="Arial" panose="020B0604020202020204" pitchFamily="34" charset="0"/>
              <a:buChar char="•"/>
            </a:pPr>
            <a:r>
              <a:rPr lang="en-US" sz="2000" dirty="0"/>
              <a:t>2017 &amp; 2023, the show traveled to Norway, capturing the excitement of the Norwegian Exchange</a:t>
            </a:r>
          </a:p>
          <a:p>
            <a:pPr marL="457200" indent="-457200">
              <a:buFont typeface="Arial" panose="020B0604020202020204" pitchFamily="34" charset="0"/>
              <a:buChar char="•"/>
            </a:pPr>
            <a:r>
              <a:rPr lang="en-US" sz="2000" dirty="0"/>
              <a:t>2023, 13 years on the air and 700 unique shows recorded. On 66 live radio stations across the state and worldwide via podcast</a:t>
            </a:r>
          </a:p>
        </p:txBody>
      </p:sp>
      <p:pic>
        <p:nvPicPr>
          <p:cNvPr id="7" name="Picture 6">
            <a:extLst>
              <a:ext uri="{FF2B5EF4-FFF2-40B4-BE49-F238E27FC236}">
                <a16:creationId xmlns:a16="http://schemas.microsoft.com/office/drawing/2014/main" id="{425EC4B5-F606-007D-6765-B4A419E63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7537704" y="2264989"/>
            <a:ext cx="2331720" cy="2295144"/>
          </a:xfrm>
          <a:prstGeom prst="rect">
            <a:avLst/>
          </a:prstGeom>
        </p:spPr>
      </p:pic>
      <p:pic>
        <p:nvPicPr>
          <p:cNvPr id="9" name="Picture 8">
            <a:extLst>
              <a:ext uri="{FF2B5EF4-FFF2-40B4-BE49-F238E27FC236}">
                <a16:creationId xmlns:a16="http://schemas.microsoft.com/office/drawing/2014/main" id="{2E4F5D63-0484-5911-25C3-DA856C3055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66"/>
          <a:stretch/>
        </p:blipFill>
        <p:spPr>
          <a:xfrm>
            <a:off x="9860280" y="2264989"/>
            <a:ext cx="2331720" cy="2295144"/>
          </a:xfrm>
          <a:prstGeom prst="rect">
            <a:avLst/>
          </a:prstGeom>
        </p:spPr>
      </p:pic>
      <p:pic>
        <p:nvPicPr>
          <p:cNvPr id="11" name="Picture 10">
            <a:extLst>
              <a:ext uri="{FF2B5EF4-FFF2-40B4-BE49-F238E27FC236}">
                <a16:creationId xmlns:a16="http://schemas.microsoft.com/office/drawing/2014/main" id="{89E048AD-EC6C-7D95-6CD1-420EC350730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39228" y="4538775"/>
            <a:ext cx="4652772" cy="2319225"/>
          </a:xfrm>
          <a:prstGeom prst="rect">
            <a:avLst/>
          </a:prstGeom>
        </p:spPr>
      </p:pic>
      <p:pic>
        <p:nvPicPr>
          <p:cNvPr id="13" name="Picture 12">
            <a:extLst>
              <a:ext uri="{FF2B5EF4-FFF2-40B4-BE49-F238E27FC236}">
                <a16:creationId xmlns:a16="http://schemas.microsoft.com/office/drawing/2014/main" id="{D0F35450-F509-ED4C-7D0F-BDC3D6E426B7}"/>
              </a:ext>
            </a:extLst>
          </p:cNvPr>
          <p:cNvPicPr>
            <a:picLocks noChangeAspect="1"/>
          </p:cNvPicPr>
          <p:nvPr/>
        </p:nvPicPr>
        <p:blipFill>
          <a:blip r:embed="rId6"/>
          <a:stretch>
            <a:fillRect/>
          </a:stretch>
        </p:blipFill>
        <p:spPr>
          <a:xfrm>
            <a:off x="10043351" y="200860"/>
            <a:ext cx="1185481" cy="1817738"/>
          </a:xfrm>
          <a:prstGeom prst="rect">
            <a:avLst/>
          </a:prstGeom>
        </p:spPr>
      </p:pic>
    </p:spTree>
    <p:extLst>
      <p:ext uri="{BB962C8B-B14F-4D97-AF65-F5344CB8AC3E}">
        <p14:creationId xmlns:p14="http://schemas.microsoft.com/office/powerpoint/2010/main" val="530362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D3CD-031C-F5DD-46A8-E137B6B0631D}"/>
              </a:ext>
            </a:extLst>
          </p:cNvPr>
          <p:cNvSpPr>
            <a:spLocks noGrp="1"/>
          </p:cNvSpPr>
          <p:nvPr>
            <p:ph type="title"/>
          </p:nvPr>
        </p:nvSpPr>
        <p:spPr/>
        <p:txBody>
          <a:bodyPr>
            <a:normAutofit/>
          </a:bodyPr>
          <a:lstStyle/>
          <a:p>
            <a:r>
              <a:rPr lang="en-US" sz="5400" dirty="0"/>
              <a:t>Economic impact</a:t>
            </a:r>
          </a:p>
        </p:txBody>
      </p:sp>
      <p:pic>
        <p:nvPicPr>
          <p:cNvPr id="5" name="Picture 4">
            <a:extLst>
              <a:ext uri="{FF2B5EF4-FFF2-40B4-BE49-F238E27FC236}">
                <a16:creationId xmlns:a16="http://schemas.microsoft.com/office/drawing/2014/main" id="{2C9421FB-908D-107E-ACAE-5D88BEA9F005}"/>
              </a:ext>
            </a:extLst>
          </p:cNvPr>
          <p:cNvPicPr>
            <a:picLocks noChangeAspect="1"/>
          </p:cNvPicPr>
          <p:nvPr/>
        </p:nvPicPr>
        <p:blipFill>
          <a:blip r:embed="rId3"/>
          <a:stretch>
            <a:fillRect/>
          </a:stretch>
        </p:blipFill>
        <p:spPr>
          <a:xfrm>
            <a:off x="694476" y="2998382"/>
            <a:ext cx="10803047" cy="2860695"/>
          </a:xfrm>
          <a:prstGeom prst="rect">
            <a:avLst/>
          </a:prstGeom>
        </p:spPr>
      </p:pic>
    </p:spTree>
    <p:extLst>
      <p:ext uri="{BB962C8B-B14F-4D97-AF65-F5344CB8AC3E}">
        <p14:creationId xmlns:p14="http://schemas.microsoft.com/office/powerpoint/2010/main" val="55892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9874-6A98-47A7-BBCE-E687991CAC4C}"/>
              </a:ext>
            </a:extLst>
          </p:cNvPr>
          <p:cNvSpPr>
            <a:spLocks noGrp="1"/>
          </p:cNvSpPr>
          <p:nvPr>
            <p:ph type="title"/>
          </p:nvPr>
        </p:nvSpPr>
        <p:spPr>
          <a:xfrm>
            <a:off x="276447" y="339079"/>
            <a:ext cx="11458353" cy="1700784"/>
          </a:xfrm>
        </p:spPr>
        <p:txBody>
          <a:bodyPr>
            <a:normAutofit/>
          </a:bodyPr>
          <a:lstStyle/>
          <a:p>
            <a:r>
              <a:rPr lang="en-US" sz="5400" dirty="0"/>
              <a:t>Major subordinate commands</a:t>
            </a:r>
          </a:p>
        </p:txBody>
      </p:sp>
      <p:pic>
        <p:nvPicPr>
          <p:cNvPr id="4" name="Picture 3" descr="Logo, company name&#10;&#10;Description automatically generated">
            <a:extLst>
              <a:ext uri="{FF2B5EF4-FFF2-40B4-BE49-F238E27FC236}">
                <a16:creationId xmlns:a16="http://schemas.microsoft.com/office/drawing/2014/main" id="{2758452A-F8D5-FF47-408E-054CC1D4CA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5646" y="2327280"/>
            <a:ext cx="949948" cy="951665"/>
          </a:xfrm>
          <a:prstGeom prst="rect">
            <a:avLst/>
          </a:prstGeom>
        </p:spPr>
      </p:pic>
      <p:pic>
        <p:nvPicPr>
          <p:cNvPr id="5" name="Picture 4" descr="Logo, company name&#10;&#10;Description automatically generated">
            <a:extLst>
              <a:ext uri="{FF2B5EF4-FFF2-40B4-BE49-F238E27FC236}">
                <a16:creationId xmlns:a16="http://schemas.microsoft.com/office/drawing/2014/main" id="{B7C70660-15FE-AB12-3A56-EEF42EF1D0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83441" y="2320155"/>
            <a:ext cx="1326989" cy="891338"/>
          </a:xfrm>
          <a:prstGeom prst="rect">
            <a:avLst/>
          </a:prstGeom>
        </p:spPr>
      </p:pic>
      <p:sp>
        <p:nvSpPr>
          <p:cNvPr id="6" name="Google Shape;762;p64">
            <a:extLst>
              <a:ext uri="{FF2B5EF4-FFF2-40B4-BE49-F238E27FC236}">
                <a16:creationId xmlns:a16="http://schemas.microsoft.com/office/drawing/2014/main" id="{EB64CC0A-BB8B-D1F1-4B72-2CCE00AA8673}"/>
              </a:ext>
            </a:extLst>
          </p:cNvPr>
          <p:cNvSpPr txBox="1">
            <a:spLocks/>
          </p:cNvSpPr>
          <p:nvPr/>
        </p:nvSpPr>
        <p:spPr>
          <a:xfrm>
            <a:off x="2067457" y="2431281"/>
            <a:ext cx="3468108" cy="724173"/>
          </a:xfrm>
          <a:prstGeom prst="rect">
            <a:avLst/>
          </a:prstGeom>
        </p:spPr>
        <p:txBody>
          <a:bodyPr spcFirstLastPara="1" vert="horz" wrap="square" lIns="121900" tIns="121900" rIns="121900" bIns="121900" rtlCol="0" anchor="t" anchorCtr="0">
            <a:no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313131"/>
              </a:buClr>
              <a:buSzPts val="1000"/>
            </a:pPr>
            <a:r>
              <a:rPr lang="en-US" sz="1867" dirty="0">
                <a:solidFill>
                  <a:srgbClr val="313131"/>
                </a:solidFill>
                <a:latin typeface="Barlow" panose="020F0502020204030204" pitchFamily="2" charset="0"/>
              </a:rPr>
              <a:t>Joint Force Headquarters</a:t>
            </a:r>
          </a:p>
        </p:txBody>
      </p:sp>
      <p:sp>
        <p:nvSpPr>
          <p:cNvPr id="7" name="Google Shape;762;p64">
            <a:extLst>
              <a:ext uri="{FF2B5EF4-FFF2-40B4-BE49-F238E27FC236}">
                <a16:creationId xmlns:a16="http://schemas.microsoft.com/office/drawing/2014/main" id="{99DE51CF-58E0-56D4-1684-52A551366009}"/>
              </a:ext>
            </a:extLst>
          </p:cNvPr>
          <p:cNvSpPr txBox="1">
            <a:spLocks/>
          </p:cNvSpPr>
          <p:nvPr/>
        </p:nvSpPr>
        <p:spPr>
          <a:xfrm>
            <a:off x="6743829" y="2487041"/>
            <a:ext cx="3841628" cy="85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867" dirty="0">
                <a:solidFill>
                  <a:srgbClr val="313131"/>
                </a:solidFill>
              </a:rPr>
              <a:t>Camp Ripley Training Center</a:t>
            </a:r>
          </a:p>
        </p:txBody>
      </p:sp>
      <p:pic>
        <p:nvPicPr>
          <p:cNvPr id="8" name="Picture 7" descr="Logo, company name&#10;&#10;Description automatically generated">
            <a:extLst>
              <a:ext uri="{FF2B5EF4-FFF2-40B4-BE49-F238E27FC236}">
                <a16:creationId xmlns:a16="http://schemas.microsoft.com/office/drawing/2014/main" id="{E0B9A942-3E00-6621-A855-B9FD084E3CC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63798" y="3410487"/>
            <a:ext cx="1118903" cy="1090143"/>
          </a:xfrm>
          <a:prstGeom prst="rect">
            <a:avLst/>
          </a:prstGeom>
        </p:spPr>
      </p:pic>
      <p:sp>
        <p:nvSpPr>
          <p:cNvPr id="9" name="Google Shape;762;p64">
            <a:extLst>
              <a:ext uri="{FF2B5EF4-FFF2-40B4-BE49-F238E27FC236}">
                <a16:creationId xmlns:a16="http://schemas.microsoft.com/office/drawing/2014/main" id="{F59ABADB-AA07-E8E4-C071-2333693805A1}"/>
              </a:ext>
            </a:extLst>
          </p:cNvPr>
          <p:cNvSpPr txBox="1">
            <a:spLocks/>
          </p:cNvSpPr>
          <p:nvPr/>
        </p:nvSpPr>
        <p:spPr>
          <a:xfrm>
            <a:off x="8681163" y="3544585"/>
            <a:ext cx="2855600" cy="85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867" dirty="0">
                <a:solidFill>
                  <a:srgbClr val="313131"/>
                </a:solidFill>
              </a:rPr>
              <a:t>133rd</a:t>
            </a:r>
            <a:r>
              <a:rPr lang="en-US" sz="1867" baseline="30000" dirty="0">
                <a:solidFill>
                  <a:srgbClr val="313131"/>
                </a:solidFill>
              </a:rPr>
              <a:t> </a:t>
            </a:r>
            <a:r>
              <a:rPr lang="en-US" sz="1867" dirty="0">
                <a:solidFill>
                  <a:srgbClr val="313131"/>
                </a:solidFill>
              </a:rPr>
              <a:t>Airlift Wing</a:t>
            </a:r>
          </a:p>
        </p:txBody>
      </p:sp>
      <p:pic>
        <p:nvPicPr>
          <p:cNvPr id="10" name="Picture 9" descr="Logo, company name&#10;&#10;Description automatically generated">
            <a:extLst>
              <a:ext uri="{FF2B5EF4-FFF2-40B4-BE49-F238E27FC236}">
                <a16:creationId xmlns:a16="http://schemas.microsoft.com/office/drawing/2014/main" id="{EC8F7845-9B50-C46F-B5A5-1A45DC56B65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9205" y="3320832"/>
            <a:ext cx="1111934" cy="1083353"/>
          </a:xfrm>
          <a:prstGeom prst="rect">
            <a:avLst/>
          </a:prstGeom>
        </p:spPr>
      </p:pic>
      <p:sp>
        <p:nvSpPr>
          <p:cNvPr id="11" name="Google Shape;762;p64">
            <a:extLst>
              <a:ext uri="{FF2B5EF4-FFF2-40B4-BE49-F238E27FC236}">
                <a16:creationId xmlns:a16="http://schemas.microsoft.com/office/drawing/2014/main" id="{4ADCA0B4-21DD-0EDD-A4D2-594EF9B2959C}"/>
              </a:ext>
            </a:extLst>
          </p:cNvPr>
          <p:cNvSpPr txBox="1">
            <a:spLocks/>
          </p:cNvSpPr>
          <p:nvPr/>
        </p:nvSpPr>
        <p:spPr>
          <a:xfrm>
            <a:off x="662758" y="3521306"/>
            <a:ext cx="3369521" cy="85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867" dirty="0">
                <a:solidFill>
                  <a:srgbClr val="313131"/>
                </a:solidFill>
              </a:rPr>
              <a:t>148th</a:t>
            </a:r>
            <a:r>
              <a:rPr lang="en-US" sz="1867" baseline="30000" dirty="0">
                <a:solidFill>
                  <a:srgbClr val="313131"/>
                </a:solidFill>
              </a:rPr>
              <a:t> </a:t>
            </a:r>
            <a:r>
              <a:rPr lang="en-US" sz="1867" dirty="0">
                <a:solidFill>
                  <a:srgbClr val="313131"/>
                </a:solidFill>
              </a:rPr>
              <a:t>Fighter Wing</a:t>
            </a:r>
          </a:p>
        </p:txBody>
      </p:sp>
      <p:pic>
        <p:nvPicPr>
          <p:cNvPr id="12" name="Picture 11" descr="Logo, company name&#10;&#10;Description automatically generated">
            <a:extLst>
              <a:ext uri="{FF2B5EF4-FFF2-40B4-BE49-F238E27FC236}">
                <a16:creationId xmlns:a16="http://schemas.microsoft.com/office/drawing/2014/main" id="{20B8BC68-0A4B-9E52-C847-AABBC087861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21826" y="3355198"/>
            <a:ext cx="882278" cy="859600"/>
          </a:xfrm>
          <a:prstGeom prst="rect">
            <a:avLst/>
          </a:prstGeom>
        </p:spPr>
      </p:pic>
      <p:sp>
        <p:nvSpPr>
          <p:cNvPr id="13" name="Google Shape;762;p64">
            <a:extLst>
              <a:ext uri="{FF2B5EF4-FFF2-40B4-BE49-F238E27FC236}">
                <a16:creationId xmlns:a16="http://schemas.microsoft.com/office/drawing/2014/main" id="{D44311D0-49B5-8354-B694-169D98D3CE1E}"/>
              </a:ext>
            </a:extLst>
          </p:cNvPr>
          <p:cNvSpPr txBox="1">
            <a:spLocks/>
          </p:cNvSpPr>
          <p:nvPr/>
        </p:nvSpPr>
        <p:spPr>
          <a:xfrm>
            <a:off x="4860070" y="3510716"/>
            <a:ext cx="2855600" cy="85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867" dirty="0">
                <a:solidFill>
                  <a:srgbClr val="313131"/>
                </a:solidFill>
              </a:rPr>
              <a:t>34th Infantry Division </a:t>
            </a:r>
            <a:br>
              <a:rPr lang="en-US" sz="1867" dirty="0">
                <a:solidFill>
                  <a:srgbClr val="313131"/>
                </a:solidFill>
              </a:rPr>
            </a:br>
            <a:r>
              <a:rPr lang="en-US" sz="1867" dirty="0">
                <a:solidFill>
                  <a:srgbClr val="313131"/>
                </a:solidFill>
              </a:rPr>
              <a:t>Red Bulls</a:t>
            </a:r>
          </a:p>
        </p:txBody>
      </p:sp>
      <p:sp>
        <p:nvSpPr>
          <p:cNvPr id="15" name="Google Shape;762;p64">
            <a:extLst>
              <a:ext uri="{FF2B5EF4-FFF2-40B4-BE49-F238E27FC236}">
                <a16:creationId xmlns:a16="http://schemas.microsoft.com/office/drawing/2014/main" id="{2D282DD6-6571-A925-37DD-C5FB74C196FC}"/>
              </a:ext>
            </a:extLst>
          </p:cNvPr>
          <p:cNvSpPr txBox="1">
            <a:spLocks/>
          </p:cNvSpPr>
          <p:nvPr/>
        </p:nvSpPr>
        <p:spPr>
          <a:xfrm>
            <a:off x="1103093" y="4663038"/>
            <a:ext cx="2855600" cy="85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867" dirty="0">
                <a:solidFill>
                  <a:srgbClr val="313131"/>
                </a:solidFill>
              </a:rPr>
              <a:t>1st Armored Brigade</a:t>
            </a:r>
          </a:p>
          <a:p>
            <a:pPr marL="0" indent="0">
              <a:buClr>
                <a:srgbClr val="313131"/>
              </a:buClr>
              <a:buSzPts val="1000"/>
            </a:pPr>
            <a:r>
              <a:rPr lang="en-US" sz="1867" dirty="0">
                <a:solidFill>
                  <a:srgbClr val="313131"/>
                </a:solidFill>
              </a:rPr>
              <a:t>Combat Team</a:t>
            </a:r>
          </a:p>
        </p:txBody>
      </p:sp>
      <p:sp>
        <p:nvSpPr>
          <p:cNvPr id="17" name="Google Shape;762;p64">
            <a:extLst>
              <a:ext uri="{FF2B5EF4-FFF2-40B4-BE49-F238E27FC236}">
                <a16:creationId xmlns:a16="http://schemas.microsoft.com/office/drawing/2014/main" id="{A3BA3723-9445-C3EE-FA66-5AA8840A3919}"/>
              </a:ext>
            </a:extLst>
          </p:cNvPr>
          <p:cNvSpPr txBox="1">
            <a:spLocks/>
          </p:cNvSpPr>
          <p:nvPr/>
        </p:nvSpPr>
        <p:spPr>
          <a:xfrm>
            <a:off x="8879200" y="5815071"/>
            <a:ext cx="2855600" cy="85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867" dirty="0">
                <a:solidFill>
                  <a:srgbClr val="313131"/>
                </a:solidFill>
              </a:rPr>
              <a:t>34th Expeditionary</a:t>
            </a:r>
          </a:p>
          <a:p>
            <a:pPr marL="0" indent="0">
              <a:buClr>
                <a:srgbClr val="313131"/>
              </a:buClr>
              <a:buSzPts val="1000"/>
            </a:pPr>
            <a:r>
              <a:rPr lang="en-US" sz="1867" dirty="0">
                <a:solidFill>
                  <a:srgbClr val="313131"/>
                </a:solidFill>
              </a:rPr>
              <a:t>Combat Aviation Brigade</a:t>
            </a:r>
          </a:p>
        </p:txBody>
      </p:sp>
      <p:pic>
        <p:nvPicPr>
          <p:cNvPr id="18" name="Picture 17" descr="Logo, company name&#10;&#10;Description automatically generated">
            <a:extLst>
              <a:ext uri="{FF2B5EF4-FFF2-40B4-BE49-F238E27FC236}">
                <a16:creationId xmlns:a16="http://schemas.microsoft.com/office/drawing/2014/main" id="{91F5EC04-2569-6A0F-B641-5BD882FA8F7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144882" y="4558560"/>
            <a:ext cx="799173" cy="911404"/>
          </a:xfrm>
          <a:prstGeom prst="rect">
            <a:avLst/>
          </a:prstGeom>
        </p:spPr>
      </p:pic>
      <p:sp>
        <p:nvSpPr>
          <p:cNvPr id="19" name="Google Shape;762;p64">
            <a:extLst>
              <a:ext uri="{FF2B5EF4-FFF2-40B4-BE49-F238E27FC236}">
                <a16:creationId xmlns:a16="http://schemas.microsoft.com/office/drawing/2014/main" id="{29C10B9B-A1EF-34C5-FDCC-F0C5C617E341}"/>
              </a:ext>
            </a:extLst>
          </p:cNvPr>
          <p:cNvSpPr txBox="1">
            <a:spLocks/>
          </p:cNvSpPr>
          <p:nvPr/>
        </p:nvSpPr>
        <p:spPr>
          <a:xfrm>
            <a:off x="4860070" y="4732924"/>
            <a:ext cx="2855600" cy="85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867" dirty="0">
                <a:solidFill>
                  <a:srgbClr val="313131"/>
                </a:solidFill>
              </a:rPr>
              <a:t>347th Regional</a:t>
            </a:r>
          </a:p>
          <a:p>
            <a:pPr marL="0" indent="0">
              <a:buClr>
                <a:srgbClr val="313131"/>
              </a:buClr>
              <a:buSzPts val="1000"/>
            </a:pPr>
            <a:r>
              <a:rPr lang="en-US" sz="1867" dirty="0">
                <a:solidFill>
                  <a:srgbClr val="313131"/>
                </a:solidFill>
              </a:rPr>
              <a:t>Support Group</a:t>
            </a:r>
          </a:p>
        </p:txBody>
      </p:sp>
      <p:sp>
        <p:nvSpPr>
          <p:cNvPr id="21" name="Google Shape;762;p64">
            <a:extLst>
              <a:ext uri="{FF2B5EF4-FFF2-40B4-BE49-F238E27FC236}">
                <a16:creationId xmlns:a16="http://schemas.microsoft.com/office/drawing/2014/main" id="{E8B78BB9-2F8C-93FB-2337-B52070D666FF}"/>
              </a:ext>
            </a:extLst>
          </p:cNvPr>
          <p:cNvSpPr txBox="1">
            <a:spLocks/>
          </p:cNvSpPr>
          <p:nvPr/>
        </p:nvSpPr>
        <p:spPr>
          <a:xfrm>
            <a:off x="8740457" y="4789213"/>
            <a:ext cx="3145731" cy="7029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867" dirty="0">
                <a:solidFill>
                  <a:srgbClr val="313131"/>
                </a:solidFill>
              </a:rPr>
              <a:t>84th Troop Command</a:t>
            </a:r>
          </a:p>
        </p:txBody>
      </p:sp>
      <p:pic>
        <p:nvPicPr>
          <p:cNvPr id="22" name="Picture 21" descr="Logo, company name&#10;&#10;Description automatically generated">
            <a:extLst>
              <a:ext uri="{FF2B5EF4-FFF2-40B4-BE49-F238E27FC236}">
                <a16:creationId xmlns:a16="http://schemas.microsoft.com/office/drawing/2014/main" id="{DBA7BABC-3C19-1E88-6899-3DA4DC9EA97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180867" y="5740594"/>
            <a:ext cx="811205" cy="925126"/>
          </a:xfrm>
          <a:prstGeom prst="rect">
            <a:avLst/>
          </a:prstGeom>
        </p:spPr>
      </p:pic>
      <p:sp>
        <p:nvSpPr>
          <p:cNvPr id="23" name="Google Shape;762;p64">
            <a:extLst>
              <a:ext uri="{FF2B5EF4-FFF2-40B4-BE49-F238E27FC236}">
                <a16:creationId xmlns:a16="http://schemas.microsoft.com/office/drawing/2014/main" id="{45EC9ECA-AF2C-107C-603A-0A8A5206CDC3}"/>
              </a:ext>
            </a:extLst>
          </p:cNvPr>
          <p:cNvSpPr txBox="1">
            <a:spLocks/>
          </p:cNvSpPr>
          <p:nvPr/>
        </p:nvSpPr>
        <p:spPr>
          <a:xfrm>
            <a:off x="4812307" y="5842401"/>
            <a:ext cx="2855600" cy="85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867" dirty="0">
                <a:solidFill>
                  <a:srgbClr val="313131"/>
                </a:solidFill>
              </a:rPr>
              <a:t>175th Regional</a:t>
            </a:r>
          </a:p>
          <a:p>
            <a:pPr marL="0" indent="0">
              <a:buClr>
                <a:srgbClr val="313131"/>
              </a:buClr>
              <a:buSzPts val="1000"/>
            </a:pPr>
            <a:r>
              <a:rPr lang="en-US" sz="1867" dirty="0">
                <a:solidFill>
                  <a:srgbClr val="313131"/>
                </a:solidFill>
              </a:rPr>
              <a:t>Training Institute</a:t>
            </a:r>
          </a:p>
        </p:txBody>
      </p:sp>
      <p:sp>
        <p:nvSpPr>
          <p:cNvPr id="24" name="Google Shape;762;p64">
            <a:extLst>
              <a:ext uri="{FF2B5EF4-FFF2-40B4-BE49-F238E27FC236}">
                <a16:creationId xmlns:a16="http://schemas.microsoft.com/office/drawing/2014/main" id="{EA983298-1E58-A5AB-ACF8-AF2C306E47B0}"/>
              </a:ext>
            </a:extLst>
          </p:cNvPr>
          <p:cNvSpPr txBox="1">
            <a:spLocks/>
          </p:cNvSpPr>
          <p:nvPr/>
        </p:nvSpPr>
        <p:spPr>
          <a:xfrm>
            <a:off x="1176679" y="5998400"/>
            <a:ext cx="2855600" cy="85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2600" b="0" i="0" u="none" strike="noStrike" cap="none">
                <a:solidFill>
                  <a:schemeClr val="dk1"/>
                </a:solidFill>
                <a:latin typeface="Barlow"/>
                <a:ea typeface="Barlow"/>
                <a:cs typeface="Barlow"/>
                <a:sym typeface="Barlow"/>
              </a:defRPr>
            </a:lvl9pPr>
          </a:lstStyle>
          <a:p>
            <a:pPr marL="0" indent="0">
              <a:buClr>
                <a:srgbClr val="313131"/>
              </a:buClr>
              <a:buSzPts val="1000"/>
            </a:pPr>
            <a:r>
              <a:rPr lang="en-US" sz="1867" dirty="0">
                <a:solidFill>
                  <a:srgbClr val="313131"/>
                </a:solidFill>
              </a:rPr>
              <a:t>Medical Detachment</a:t>
            </a:r>
          </a:p>
        </p:txBody>
      </p:sp>
      <p:pic>
        <p:nvPicPr>
          <p:cNvPr id="25" name="Picture 24" descr="Logo, company name&#10;&#10;Description automatically generated">
            <a:extLst>
              <a:ext uri="{FF2B5EF4-FFF2-40B4-BE49-F238E27FC236}">
                <a16:creationId xmlns:a16="http://schemas.microsoft.com/office/drawing/2014/main" id="{27C134C4-FDDC-35CA-E7FB-6A873FD8BE3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5812" y="4540657"/>
            <a:ext cx="882278" cy="859600"/>
          </a:xfrm>
          <a:prstGeom prst="rect">
            <a:avLst/>
          </a:prstGeom>
        </p:spPr>
      </p:pic>
      <p:pic>
        <p:nvPicPr>
          <p:cNvPr id="26" name="Picture 25" descr="Logo, company name&#10;&#10;Description automatically generated">
            <a:extLst>
              <a:ext uri="{FF2B5EF4-FFF2-40B4-BE49-F238E27FC236}">
                <a16:creationId xmlns:a16="http://schemas.microsoft.com/office/drawing/2014/main" id="{7BB0BE57-B0FB-16E8-23DA-763D35265E2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08546" y="5740280"/>
            <a:ext cx="882278" cy="859600"/>
          </a:xfrm>
          <a:prstGeom prst="rect">
            <a:avLst/>
          </a:prstGeom>
        </p:spPr>
      </p:pic>
      <p:pic>
        <p:nvPicPr>
          <p:cNvPr id="27" name="Picture 26" descr="Logo, company name&#10;&#10;Description automatically generated">
            <a:extLst>
              <a:ext uri="{FF2B5EF4-FFF2-40B4-BE49-F238E27FC236}">
                <a16:creationId xmlns:a16="http://schemas.microsoft.com/office/drawing/2014/main" id="{F2D249C2-8E4E-8092-B1CC-270353FFBFF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844528" y="4483095"/>
            <a:ext cx="949948" cy="1083353"/>
          </a:xfrm>
          <a:prstGeom prst="rect">
            <a:avLst/>
          </a:prstGeom>
        </p:spPr>
      </p:pic>
      <p:pic>
        <p:nvPicPr>
          <p:cNvPr id="28" name="Picture 27" descr="Logo, company name&#10;&#10;Description automatically generated">
            <a:extLst>
              <a:ext uri="{FF2B5EF4-FFF2-40B4-BE49-F238E27FC236}">
                <a16:creationId xmlns:a16="http://schemas.microsoft.com/office/drawing/2014/main" id="{293CE390-B2E8-06BF-46F0-3AF3647ED52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05812" y="5597586"/>
            <a:ext cx="949948" cy="1083353"/>
          </a:xfrm>
          <a:prstGeom prst="rect">
            <a:avLst/>
          </a:prstGeom>
        </p:spPr>
      </p:pic>
    </p:spTree>
    <p:extLst>
      <p:ext uri="{BB962C8B-B14F-4D97-AF65-F5344CB8AC3E}">
        <p14:creationId xmlns:p14="http://schemas.microsoft.com/office/powerpoint/2010/main" val="161205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BCD3-46C2-00FF-C428-F2125B6E1EE6}"/>
              </a:ext>
            </a:extLst>
          </p:cNvPr>
          <p:cNvSpPr>
            <a:spLocks noGrp="1"/>
          </p:cNvSpPr>
          <p:nvPr>
            <p:ph type="title"/>
          </p:nvPr>
        </p:nvSpPr>
        <p:spPr/>
        <p:txBody>
          <a:bodyPr>
            <a:normAutofit/>
          </a:bodyPr>
          <a:lstStyle/>
          <a:p>
            <a:r>
              <a:rPr lang="en-US" sz="5400" dirty="0"/>
              <a:t>JFHQ</a:t>
            </a:r>
          </a:p>
        </p:txBody>
      </p:sp>
      <p:sp>
        <p:nvSpPr>
          <p:cNvPr id="3" name="Content Placeholder 2">
            <a:extLst>
              <a:ext uri="{FF2B5EF4-FFF2-40B4-BE49-F238E27FC236}">
                <a16:creationId xmlns:a16="http://schemas.microsoft.com/office/drawing/2014/main" id="{C97D2E2D-BB5E-2F8D-5D5D-F612BF21EA4E}"/>
              </a:ext>
            </a:extLst>
          </p:cNvPr>
          <p:cNvSpPr>
            <a:spLocks noGrp="1"/>
          </p:cNvSpPr>
          <p:nvPr>
            <p:ph idx="1"/>
          </p:nvPr>
        </p:nvSpPr>
        <p:spPr>
          <a:xfrm>
            <a:off x="960120" y="2587752"/>
            <a:ext cx="5861094" cy="3593592"/>
          </a:xfrm>
        </p:spPr>
        <p:txBody>
          <a:bodyPr>
            <a:normAutofit fontScale="92500" lnSpcReduction="10000"/>
          </a:bodyPr>
          <a:lstStyle/>
          <a:p>
            <a:r>
              <a:rPr lang="en-US" dirty="0"/>
              <a:t>Joint Force Headquarters, Saint Paul</a:t>
            </a:r>
          </a:p>
          <a:p>
            <a:r>
              <a:rPr lang="en-US" sz="2800" dirty="0"/>
              <a:t>A</a:t>
            </a:r>
            <a:r>
              <a:rPr lang="en-US" sz="2800" b="0" i="0" u="none" strike="noStrike" kern="1200" baseline="0" dirty="0">
                <a:solidFill>
                  <a:schemeClr val="tx1"/>
                </a:solidFill>
                <a:latin typeface="+mn-lt"/>
                <a:ea typeface="+mn-ea"/>
                <a:cs typeface="+mn-cs"/>
              </a:rPr>
              <a:t> joint Army and Air National Guard unit tasked to oversee operations for all state National Guard forces. </a:t>
            </a:r>
          </a:p>
          <a:p>
            <a:r>
              <a:rPr lang="en-US" sz="2800" b="0" i="0" u="none" strike="noStrike" kern="1200" baseline="0" dirty="0">
                <a:solidFill>
                  <a:schemeClr val="tx1"/>
                </a:solidFill>
                <a:latin typeface="+mn-lt"/>
                <a:ea typeface="+mn-ea"/>
                <a:cs typeface="+mn-cs"/>
              </a:rPr>
              <a:t>The Joint Force Headquarters (JFHQ) coordinates military support at the request of the governor in the event of a disaster or state emergency. </a:t>
            </a:r>
            <a:endParaRPr lang="en-US" b="0" dirty="0"/>
          </a:p>
          <a:p>
            <a:endParaRPr lang="en-US" dirty="0"/>
          </a:p>
        </p:txBody>
      </p:sp>
      <p:pic>
        <p:nvPicPr>
          <p:cNvPr id="5" name="Picture 4">
            <a:extLst>
              <a:ext uri="{FF2B5EF4-FFF2-40B4-BE49-F238E27FC236}">
                <a16:creationId xmlns:a16="http://schemas.microsoft.com/office/drawing/2014/main" id="{FA01FAD4-3BC3-327E-3CCB-78B4B6415F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9091" y="2827339"/>
            <a:ext cx="4758350" cy="3269055"/>
          </a:xfrm>
          <a:prstGeom prst="rect">
            <a:avLst/>
          </a:prstGeom>
        </p:spPr>
      </p:pic>
      <p:pic>
        <p:nvPicPr>
          <p:cNvPr id="6" name="Graphic 5">
            <a:extLst>
              <a:ext uri="{FF2B5EF4-FFF2-40B4-BE49-F238E27FC236}">
                <a16:creationId xmlns:a16="http://schemas.microsoft.com/office/drawing/2014/main" id="{90162D3E-DD1A-A01E-B443-DEC03032357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1065" y="432878"/>
            <a:ext cx="1107767" cy="1470655"/>
          </a:xfrm>
          <a:prstGeom prst="rect">
            <a:avLst/>
          </a:prstGeom>
        </p:spPr>
      </p:pic>
    </p:spTree>
    <p:extLst>
      <p:ext uri="{BB962C8B-B14F-4D97-AF65-F5344CB8AC3E}">
        <p14:creationId xmlns:p14="http://schemas.microsoft.com/office/powerpoint/2010/main" val="182700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346"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1584A-F6C0-FEAB-2A4F-1E76D69C5479}"/>
              </a:ext>
            </a:extLst>
          </p:cNvPr>
          <p:cNvSpPr>
            <a:spLocks noGrp="1"/>
          </p:cNvSpPr>
          <p:nvPr>
            <p:ph type="title"/>
          </p:nvPr>
        </p:nvSpPr>
        <p:spPr>
          <a:xfrm>
            <a:off x="960437" y="348874"/>
            <a:ext cx="6572691" cy="1595932"/>
          </a:xfrm>
        </p:spPr>
        <p:txBody>
          <a:bodyPr>
            <a:normAutofit/>
          </a:bodyPr>
          <a:lstStyle/>
          <a:p>
            <a:r>
              <a:rPr lang="en-US" sz="5400" dirty="0"/>
              <a:t>Overview</a:t>
            </a:r>
          </a:p>
        </p:txBody>
      </p:sp>
      <p:pic>
        <p:nvPicPr>
          <p:cNvPr id="9" name="Picture 8">
            <a:extLst>
              <a:ext uri="{FF2B5EF4-FFF2-40B4-BE49-F238E27FC236}">
                <a16:creationId xmlns:a16="http://schemas.microsoft.com/office/drawing/2014/main" id="{2F1960A7-E41C-45E2-24C8-BCFB6A1047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
          <a:stretch/>
        </p:blipFill>
        <p:spPr>
          <a:xfrm>
            <a:off x="8128348" y="10"/>
            <a:ext cx="4062128" cy="2285990"/>
          </a:xfrm>
          <a:prstGeom prst="rect">
            <a:avLst/>
          </a:prstGeom>
        </p:spPr>
      </p:pic>
      <p:sp>
        <p:nvSpPr>
          <p:cNvPr id="3" name="Content Placeholder 2">
            <a:extLst>
              <a:ext uri="{FF2B5EF4-FFF2-40B4-BE49-F238E27FC236}">
                <a16:creationId xmlns:a16="http://schemas.microsoft.com/office/drawing/2014/main" id="{45051C54-0938-8A06-A34E-BAD2B8BD6151}"/>
              </a:ext>
            </a:extLst>
          </p:cNvPr>
          <p:cNvSpPr>
            <a:spLocks noGrp="1"/>
          </p:cNvSpPr>
          <p:nvPr>
            <p:ph idx="1"/>
          </p:nvPr>
        </p:nvSpPr>
        <p:spPr>
          <a:xfrm>
            <a:off x="960120" y="2893325"/>
            <a:ext cx="6573011" cy="3288400"/>
          </a:xfrm>
        </p:spPr>
        <p:txBody>
          <a:bodyPr>
            <a:normAutofit/>
          </a:bodyPr>
          <a:lstStyle/>
          <a:p>
            <a:pPr marL="457200" indent="-457200">
              <a:lnSpc>
                <a:spcPct val="91000"/>
              </a:lnSpc>
              <a:buFont typeface="Arial" panose="020B0604020202020204" pitchFamily="34" charset="0"/>
              <a:buChar char="•"/>
            </a:pPr>
            <a:r>
              <a:rPr lang="en-US" sz="2000" dirty="0"/>
              <a:t>13,000 Soldiers &amp; Airmen</a:t>
            </a:r>
          </a:p>
          <a:p>
            <a:pPr marL="731520" lvl="1" indent="-457200">
              <a:lnSpc>
                <a:spcPct val="91000"/>
              </a:lnSpc>
              <a:buFont typeface="Arial" panose="020B0604020202020204" pitchFamily="34" charset="0"/>
              <a:buChar char="•"/>
            </a:pPr>
            <a:r>
              <a:rPr lang="en-US" sz="2000" dirty="0"/>
              <a:t>Full-time and part time </a:t>
            </a:r>
            <a:br>
              <a:rPr lang="en-US" sz="2000" dirty="0"/>
            </a:br>
            <a:endParaRPr lang="en-US" sz="2000" dirty="0"/>
          </a:p>
          <a:p>
            <a:pPr marL="457200" indent="-457200">
              <a:lnSpc>
                <a:spcPct val="91000"/>
              </a:lnSpc>
              <a:buFont typeface="Arial" panose="020B0604020202020204" pitchFamily="34" charset="0"/>
              <a:buChar char="•"/>
            </a:pPr>
            <a:r>
              <a:rPr lang="en-US" sz="2000" dirty="0"/>
              <a:t>Dual Mission</a:t>
            </a:r>
          </a:p>
          <a:p>
            <a:pPr marL="731520" lvl="1" indent="-457200">
              <a:lnSpc>
                <a:spcPct val="91000"/>
              </a:lnSpc>
              <a:buFont typeface="Arial" panose="020B0604020202020204" pitchFamily="34" charset="0"/>
              <a:buChar char="•"/>
            </a:pPr>
            <a:r>
              <a:rPr lang="en-US" sz="2000" dirty="0"/>
              <a:t>Oath to the U.S. and MN</a:t>
            </a:r>
            <a:br>
              <a:rPr lang="en-US" sz="2000" dirty="0"/>
            </a:br>
            <a:endParaRPr lang="en-US" sz="2000" dirty="0"/>
          </a:p>
          <a:p>
            <a:pPr marL="457200" indent="-457200">
              <a:lnSpc>
                <a:spcPct val="91000"/>
              </a:lnSpc>
              <a:buFont typeface="Arial" panose="020B0604020202020204" pitchFamily="34" charset="0"/>
              <a:buChar char="•"/>
            </a:pPr>
            <a:r>
              <a:rPr lang="en-US" sz="2000" dirty="0"/>
              <a:t>Located across Minnesota</a:t>
            </a:r>
          </a:p>
          <a:p>
            <a:pPr marL="731520" lvl="1" indent="-457200">
              <a:lnSpc>
                <a:spcPct val="91000"/>
              </a:lnSpc>
              <a:buFont typeface="Arial" panose="020B0604020202020204" pitchFamily="34" charset="0"/>
              <a:buChar char="•"/>
            </a:pPr>
            <a:r>
              <a:rPr lang="en-US" sz="2000" dirty="0"/>
              <a:t>In more than 50 communities </a:t>
            </a:r>
          </a:p>
        </p:txBody>
      </p:sp>
      <p:pic>
        <p:nvPicPr>
          <p:cNvPr id="11" name="Picture 10">
            <a:extLst>
              <a:ext uri="{FF2B5EF4-FFF2-40B4-BE49-F238E27FC236}">
                <a16:creationId xmlns:a16="http://schemas.microsoft.com/office/drawing/2014/main" id="{DC8A209E-0391-C880-1AAF-3ACF9C5FD4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b="-1"/>
          <a:stretch/>
        </p:blipFill>
        <p:spPr>
          <a:xfrm>
            <a:off x="8128346" y="2286000"/>
            <a:ext cx="4062129" cy="2286000"/>
          </a:xfrm>
          <a:prstGeom prst="rect">
            <a:avLst/>
          </a:prstGeom>
        </p:spPr>
      </p:pic>
      <p:pic>
        <p:nvPicPr>
          <p:cNvPr id="7" name="Picture 6">
            <a:extLst>
              <a:ext uri="{FF2B5EF4-FFF2-40B4-BE49-F238E27FC236}">
                <a16:creationId xmlns:a16="http://schemas.microsoft.com/office/drawing/2014/main" id="{B1DAF946-092F-894A-9827-A72AC93719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8"/>
          <a:stretch/>
        </p:blipFill>
        <p:spPr>
          <a:xfrm>
            <a:off x="8128346" y="4572000"/>
            <a:ext cx="4062129" cy="2286000"/>
          </a:xfrm>
          <a:prstGeom prst="rect">
            <a:avLst/>
          </a:prstGeom>
        </p:spPr>
      </p:pic>
    </p:spTree>
    <p:extLst>
      <p:ext uri="{BB962C8B-B14F-4D97-AF65-F5344CB8AC3E}">
        <p14:creationId xmlns:p14="http://schemas.microsoft.com/office/powerpoint/2010/main" val="330696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69DD-9594-5395-8611-B945E4FCE8A8}"/>
              </a:ext>
            </a:extLst>
          </p:cNvPr>
          <p:cNvSpPr>
            <a:spLocks noGrp="1"/>
          </p:cNvSpPr>
          <p:nvPr>
            <p:ph type="title"/>
          </p:nvPr>
        </p:nvSpPr>
        <p:spPr/>
        <p:txBody>
          <a:bodyPr>
            <a:normAutofit/>
          </a:bodyPr>
          <a:lstStyle/>
          <a:p>
            <a:r>
              <a:rPr lang="en-US" sz="5400" dirty="0"/>
              <a:t>34th ID</a:t>
            </a:r>
          </a:p>
        </p:txBody>
      </p:sp>
      <p:sp>
        <p:nvSpPr>
          <p:cNvPr id="3" name="Content Placeholder 2">
            <a:extLst>
              <a:ext uri="{FF2B5EF4-FFF2-40B4-BE49-F238E27FC236}">
                <a16:creationId xmlns:a16="http://schemas.microsoft.com/office/drawing/2014/main" id="{BCADD471-FB67-9F36-FB43-2EFBB62303F2}"/>
              </a:ext>
            </a:extLst>
          </p:cNvPr>
          <p:cNvSpPr>
            <a:spLocks noGrp="1"/>
          </p:cNvSpPr>
          <p:nvPr>
            <p:ph idx="1"/>
          </p:nvPr>
        </p:nvSpPr>
        <p:spPr>
          <a:xfrm>
            <a:off x="960120" y="2587752"/>
            <a:ext cx="5787521" cy="3593592"/>
          </a:xfrm>
        </p:spPr>
        <p:txBody>
          <a:bodyPr>
            <a:normAutofit fontScale="85000" lnSpcReduction="20000"/>
          </a:bodyPr>
          <a:lstStyle/>
          <a:p>
            <a:r>
              <a:rPr lang="en-US" dirty="0"/>
              <a:t>34</a:t>
            </a:r>
            <a:r>
              <a:rPr lang="en-US" baseline="30000" dirty="0"/>
              <a:t>th</a:t>
            </a:r>
            <a:r>
              <a:rPr lang="en-US" dirty="0"/>
              <a:t> Infantry Division “Red Bulls,” Arden Hills</a:t>
            </a:r>
          </a:p>
          <a:p>
            <a:r>
              <a:rPr lang="en-US" b="0" i="0" u="none" strike="noStrike" kern="1200" baseline="0" dirty="0">
                <a:solidFill>
                  <a:schemeClr val="tx1"/>
                </a:solidFill>
                <a:latin typeface="+mn-lt"/>
                <a:ea typeface="+mn-ea"/>
                <a:cs typeface="+mn-cs"/>
              </a:rPr>
              <a:t>Provides training and readiness oversight for nine National Guard brigades with more than 23,000 Soldiers across Minnesota and eleven other States. </a:t>
            </a:r>
          </a:p>
          <a:p>
            <a:r>
              <a:rPr lang="en-US" b="0" i="0" u="none" strike="noStrike" kern="1200" baseline="0" dirty="0">
                <a:solidFill>
                  <a:schemeClr val="tx1"/>
                </a:solidFill>
                <a:latin typeface="+mn-lt"/>
                <a:ea typeface="+mn-ea"/>
                <a:cs typeface="+mn-cs"/>
              </a:rPr>
              <a:t>In Minnesota, the 34ID includes the 1st Armored Brigade Combat Team (ABCT), 34th Expeditionary Combat Aviation Brigade (ECAB), 84th Troop Command, and the 347th Regional Support Group. </a:t>
            </a:r>
            <a:endParaRPr lang="en-US" b="0" dirty="0"/>
          </a:p>
          <a:p>
            <a:endParaRPr lang="en-US" dirty="0"/>
          </a:p>
        </p:txBody>
      </p:sp>
      <p:pic>
        <p:nvPicPr>
          <p:cNvPr id="7" name="Picture 6">
            <a:extLst>
              <a:ext uri="{FF2B5EF4-FFF2-40B4-BE49-F238E27FC236}">
                <a16:creationId xmlns:a16="http://schemas.microsoft.com/office/drawing/2014/main" id="{09D05FC5-C06B-7BDA-BD1C-33106A11B1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5054" y="2843038"/>
            <a:ext cx="4716197" cy="3338306"/>
          </a:xfrm>
          <a:prstGeom prst="rect">
            <a:avLst/>
          </a:prstGeom>
        </p:spPr>
      </p:pic>
      <p:pic>
        <p:nvPicPr>
          <p:cNvPr id="4" name="Graphic 3">
            <a:extLst>
              <a:ext uri="{FF2B5EF4-FFF2-40B4-BE49-F238E27FC236}">
                <a16:creationId xmlns:a16="http://schemas.microsoft.com/office/drawing/2014/main" id="{547FC641-FA27-90AB-0AFD-AAA68767DB7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42546" y="370917"/>
            <a:ext cx="1386286" cy="1594577"/>
          </a:xfrm>
          <a:prstGeom prst="rect">
            <a:avLst/>
          </a:prstGeom>
        </p:spPr>
      </p:pic>
    </p:spTree>
    <p:extLst>
      <p:ext uri="{BB962C8B-B14F-4D97-AF65-F5344CB8AC3E}">
        <p14:creationId xmlns:p14="http://schemas.microsoft.com/office/powerpoint/2010/main" val="285231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08C3-C013-793F-49CC-BB263A8A8668}"/>
              </a:ext>
            </a:extLst>
          </p:cNvPr>
          <p:cNvSpPr>
            <a:spLocks noGrp="1"/>
          </p:cNvSpPr>
          <p:nvPr>
            <p:ph type="title"/>
          </p:nvPr>
        </p:nvSpPr>
        <p:spPr/>
        <p:txBody>
          <a:bodyPr>
            <a:normAutofit/>
          </a:bodyPr>
          <a:lstStyle/>
          <a:p>
            <a:r>
              <a:rPr lang="en-US" sz="5400" dirty="0"/>
              <a:t>34th </a:t>
            </a:r>
            <a:r>
              <a:rPr lang="en-US" sz="5400" dirty="0" err="1"/>
              <a:t>divarty</a:t>
            </a:r>
            <a:endParaRPr lang="en-US" sz="5400" dirty="0"/>
          </a:p>
        </p:txBody>
      </p:sp>
      <p:sp>
        <p:nvSpPr>
          <p:cNvPr id="3" name="Content Placeholder 2">
            <a:extLst>
              <a:ext uri="{FF2B5EF4-FFF2-40B4-BE49-F238E27FC236}">
                <a16:creationId xmlns:a16="http://schemas.microsoft.com/office/drawing/2014/main" id="{44DDDA87-BF2B-B45C-0089-7999871502B1}"/>
              </a:ext>
            </a:extLst>
          </p:cNvPr>
          <p:cNvSpPr>
            <a:spLocks noGrp="1"/>
          </p:cNvSpPr>
          <p:nvPr>
            <p:ph idx="1"/>
          </p:nvPr>
        </p:nvSpPr>
        <p:spPr>
          <a:xfrm>
            <a:off x="960120" y="2587752"/>
            <a:ext cx="5752652" cy="3593592"/>
          </a:xfrm>
        </p:spPr>
        <p:txBody>
          <a:bodyPr>
            <a:normAutofit/>
          </a:bodyPr>
          <a:lstStyle/>
          <a:p>
            <a:r>
              <a:rPr lang="en-US" dirty="0"/>
              <a:t>34</a:t>
            </a:r>
            <a:r>
              <a:rPr lang="en-US" baseline="30000" dirty="0"/>
              <a:t>th</a:t>
            </a:r>
            <a:r>
              <a:rPr lang="en-US" dirty="0"/>
              <a:t> Division Artillery, Arden Hills</a:t>
            </a:r>
          </a:p>
          <a:p>
            <a:r>
              <a:rPr lang="en-US" dirty="0"/>
              <a:t>The first of eight such National Guard units. The unit increases capabilities at the division headquarters by providing long-range precision fires, command, and control of division-level artillery assets, fire support, and synchronization of joint fires. </a:t>
            </a:r>
          </a:p>
        </p:txBody>
      </p:sp>
      <p:pic>
        <p:nvPicPr>
          <p:cNvPr id="6" name="Picture 5">
            <a:extLst>
              <a:ext uri="{FF2B5EF4-FFF2-40B4-BE49-F238E27FC236}">
                <a16:creationId xmlns:a16="http://schemas.microsoft.com/office/drawing/2014/main" id="{AE78C282-6D5A-05FC-C87B-6F1398FE73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6828" y="2838069"/>
            <a:ext cx="4799911" cy="3343275"/>
          </a:xfrm>
          <a:prstGeom prst="rect">
            <a:avLst/>
          </a:prstGeom>
        </p:spPr>
      </p:pic>
      <p:pic>
        <p:nvPicPr>
          <p:cNvPr id="5" name="Graphic 4">
            <a:extLst>
              <a:ext uri="{FF2B5EF4-FFF2-40B4-BE49-F238E27FC236}">
                <a16:creationId xmlns:a16="http://schemas.microsoft.com/office/drawing/2014/main" id="{C7961946-4F20-771B-AEB7-57B8911AD34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61700" y="381934"/>
            <a:ext cx="1367132" cy="1572544"/>
          </a:xfrm>
          <a:prstGeom prst="rect">
            <a:avLst/>
          </a:prstGeom>
        </p:spPr>
      </p:pic>
    </p:spTree>
    <p:extLst>
      <p:ext uri="{BB962C8B-B14F-4D97-AF65-F5344CB8AC3E}">
        <p14:creationId xmlns:p14="http://schemas.microsoft.com/office/powerpoint/2010/main" val="267324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5B5E-F057-5D96-80B3-31262108582B}"/>
              </a:ext>
            </a:extLst>
          </p:cNvPr>
          <p:cNvSpPr>
            <a:spLocks noGrp="1"/>
          </p:cNvSpPr>
          <p:nvPr>
            <p:ph type="title"/>
          </p:nvPr>
        </p:nvSpPr>
        <p:spPr/>
        <p:txBody>
          <a:bodyPr>
            <a:normAutofit/>
          </a:bodyPr>
          <a:lstStyle/>
          <a:p>
            <a:r>
              <a:rPr lang="en-US" sz="5400" dirty="0"/>
              <a:t>34th </a:t>
            </a:r>
            <a:r>
              <a:rPr lang="en-US" sz="5400" dirty="0" err="1"/>
              <a:t>ecab</a:t>
            </a:r>
            <a:endParaRPr lang="en-US" sz="5400" dirty="0"/>
          </a:p>
        </p:txBody>
      </p:sp>
      <p:sp>
        <p:nvSpPr>
          <p:cNvPr id="3" name="Content Placeholder 2">
            <a:extLst>
              <a:ext uri="{FF2B5EF4-FFF2-40B4-BE49-F238E27FC236}">
                <a16:creationId xmlns:a16="http://schemas.microsoft.com/office/drawing/2014/main" id="{C8DDC5F6-1763-CB96-6C21-0E5B6FCBBDB3}"/>
              </a:ext>
            </a:extLst>
          </p:cNvPr>
          <p:cNvSpPr>
            <a:spLocks noGrp="1"/>
          </p:cNvSpPr>
          <p:nvPr>
            <p:ph idx="1"/>
          </p:nvPr>
        </p:nvSpPr>
        <p:spPr>
          <a:xfrm>
            <a:off x="960121" y="2587752"/>
            <a:ext cx="5783580" cy="3593592"/>
          </a:xfrm>
        </p:spPr>
        <p:txBody>
          <a:bodyPr/>
          <a:lstStyle/>
          <a:p>
            <a:r>
              <a:rPr lang="en-US" dirty="0"/>
              <a:t>34</a:t>
            </a:r>
            <a:r>
              <a:rPr lang="en-US" baseline="30000" dirty="0"/>
              <a:t>th</a:t>
            </a:r>
            <a:r>
              <a:rPr lang="en-US" dirty="0"/>
              <a:t> Expeditionary Combat Aviation Brigade, Inver Grove Heights </a:t>
            </a:r>
          </a:p>
          <a:p>
            <a:endParaRPr lang="en-US" dirty="0"/>
          </a:p>
          <a:p>
            <a:r>
              <a:rPr lang="en-US" dirty="0"/>
              <a:t>Provide UH-60 Black Hawk and </a:t>
            </a:r>
            <a:br>
              <a:rPr lang="en-US" dirty="0"/>
            </a:br>
            <a:r>
              <a:rPr lang="en-US" dirty="0"/>
              <a:t>CH-47 Chinook helicopter for federal and state missions.</a:t>
            </a:r>
          </a:p>
          <a:p>
            <a:r>
              <a:rPr lang="en-US" dirty="0"/>
              <a:t>   </a:t>
            </a:r>
          </a:p>
          <a:p>
            <a:endParaRPr lang="en-US" dirty="0"/>
          </a:p>
        </p:txBody>
      </p:sp>
      <p:pic>
        <p:nvPicPr>
          <p:cNvPr id="6" name="Picture 5">
            <a:extLst>
              <a:ext uri="{FF2B5EF4-FFF2-40B4-BE49-F238E27FC236}">
                <a16:creationId xmlns:a16="http://schemas.microsoft.com/office/drawing/2014/main" id="{B4DF84F0-549D-8A7F-31DE-68DB2E997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0607" y="3058510"/>
            <a:ext cx="4449885" cy="3048000"/>
          </a:xfrm>
          <a:prstGeom prst="rect">
            <a:avLst/>
          </a:prstGeom>
        </p:spPr>
      </p:pic>
      <p:pic>
        <p:nvPicPr>
          <p:cNvPr id="5" name="Graphic 4">
            <a:extLst>
              <a:ext uri="{FF2B5EF4-FFF2-40B4-BE49-F238E27FC236}">
                <a16:creationId xmlns:a16="http://schemas.microsoft.com/office/drawing/2014/main" id="{AACC83A8-4D16-0852-3075-CA52BA03726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99790" y="403840"/>
            <a:ext cx="1329042" cy="1528732"/>
          </a:xfrm>
          <a:prstGeom prst="rect">
            <a:avLst/>
          </a:prstGeom>
        </p:spPr>
      </p:pic>
    </p:spTree>
    <p:extLst>
      <p:ext uri="{BB962C8B-B14F-4D97-AF65-F5344CB8AC3E}">
        <p14:creationId xmlns:p14="http://schemas.microsoft.com/office/powerpoint/2010/main" val="3508786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2FB0-1176-98D7-69C6-677DB2CD0D6B}"/>
              </a:ext>
            </a:extLst>
          </p:cNvPr>
          <p:cNvSpPr>
            <a:spLocks noGrp="1"/>
          </p:cNvSpPr>
          <p:nvPr>
            <p:ph type="title"/>
          </p:nvPr>
        </p:nvSpPr>
        <p:spPr/>
        <p:txBody>
          <a:bodyPr>
            <a:normAutofit/>
          </a:bodyPr>
          <a:lstStyle/>
          <a:p>
            <a:r>
              <a:rPr lang="en-US" sz="5400" dirty="0"/>
              <a:t>1st </a:t>
            </a:r>
            <a:r>
              <a:rPr lang="en-US" sz="5400" dirty="0" err="1"/>
              <a:t>abct</a:t>
            </a:r>
            <a:endParaRPr lang="en-US" sz="5400" dirty="0"/>
          </a:p>
        </p:txBody>
      </p:sp>
      <p:sp>
        <p:nvSpPr>
          <p:cNvPr id="3" name="Content Placeholder 2">
            <a:extLst>
              <a:ext uri="{FF2B5EF4-FFF2-40B4-BE49-F238E27FC236}">
                <a16:creationId xmlns:a16="http://schemas.microsoft.com/office/drawing/2014/main" id="{760AA41F-1FEA-0AC1-8B82-A23BEEEB627A}"/>
              </a:ext>
            </a:extLst>
          </p:cNvPr>
          <p:cNvSpPr>
            <a:spLocks noGrp="1"/>
          </p:cNvSpPr>
          <p:nvPr>
            <p:ph idx="1"/>
          </p:nvPr>
        </p:nvSpPr>
        <p:spPr>
          <a:xfrm>
            <a:off x="960120" y="2587752"/>
            <a:ext cx="5903135" cy="3593592"/>
          </a:xfrm>
        </p:spPr>
        <p:txBody>
          <a:bodyPr/>
          <a:lstStyle/>
          <a:p>
            <a:r>
              <a:rPr lang="en-US" dirty="0"/>
              <a:t>1</a:t>
            </a:r>
            <a:r>
              <a:rPr lang="en-US" baseline="30000" dirty="0"/>
              <a:t>st</a:t>
            </a:r>
            <a:r>
              <a:rPr lang="en-US" dirty="0"/>
              <a:t> Armored Brigade Combat Team, Rosemount</a:t>
            </a:r>
          </a:p>
          <a:p>
            <a:endParaRPr lang="en-US" dirty="0"/>
          </a:p>
          <a:p>
            <a:r>
              <a:rPr lang="en-US" dirty="0"/>
              <a:t>Constitute more than half of the Minnesota National Guard’s total soldier force.</a:t>
            </a:r>
          </a:p>
        </p:txBody>
      </p:sp>
      <p:pic>
        <p:nvPicPr>
          <p:cNvPr id="6" name="Picture 5">
            <a:extLst>
              <a:ext uri="{FF2B5EF4-FFF2-40B4-BE49-F238E27FC236}">
                <a16:creationId xmlns:a16="http://schemas.microsoft.com/office/drawing/2014/main" id="{598406E8-6A11-7231-58ED-637BBC008C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1931" y="3117669"/>
            <a:ext cx="4832623" cy="2737249"/>
          </a:xfrm>
          <a:prstGeom prst="rect">
            <a:avLst/>
          </a:prstGeom>
        </p:spPr>
      </p:pic>
      <p:pic>
        <p:nvPicPr>
          <p:cNvPr id="7" name="Graphic 6">
            <a:extLst>
              <a:ext uri="{FF2B5EF4-FFF2-40B4-BE49-F238E27FC236}">
                <a16:creationId xmlns:a16="http://schemas.microsoft.com/office/drawing/2014/main" id="{BC616A82-4873-C101-A854-E7452F4D098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72059" y="387891"/>
            <a:ext cx="1356773" cy="1560629"/>
          </a:xfrm>
          <a:prstGeom prst="rect">
            <a:avLst/>
          </a:prstGeom>
        </p:spPr>
      </p:pic>
    </p:spTree>
    <p:extLst>
      <p:ext uri="{BB962C8B-B14F-4D97-AF65-F5344CB8AC3E}">
        <p14:creationId xmlns:p14="http://schemas.microsoft.com/office/powerpoint/2010/main" val="1642677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20A1-B5C2-D53D-0DA4-5EF935594FF5}"/>
              </a:ext>
            </a:extLst>
          </p:cNvPr>
          <p:cNvSpPr>
            <a:spLocks noGrp="1"/>
          </p:cNvSpPr>
          <p:nvPr>
            <p:ph type="title"/>
          </p:nvPr>
        </p:nvSpPr>
        <p:spPr/>
        <p:txBody>
          <a:bodyPr>
            <a:normAutofit/>
          </a:bodyPr>
          <a:lstStyle/>
          <a:p>
            <a:r>
              <a:rPr lang="en-US" sz="5400" dirty="0"/>
              <a:t>347th </a:t>
            </a:r>
            <a:r>
              <a:rPr lang="en-US" sz="5400" dirty="0" err="1"/>
              <a:t>rsg</a:t>
            </a:r>
            <a:endParaRPr lang="en-US" sz="5400" dirty="0"/>
          </a:p>
        </p:txBody>
      </p:sp>
      <p:sp>
        <p:nvSpPr>
          <p:cNvPr id="3" name="Content Placeholder 2">
            <a:extLst>
              <a:ext uri="{FF2B5EF4-FFF2-40B4-BE49-F238E27FC236}">
                <a16:creationId xmlns:a16="http://schemas.microsoft.com/office/drawing/2014/main" id="{A3490817-6DCA-B18B-1F0D-6B5B9E75A59E}"/>
              </a:ext>
            </a:extLst>
          </p:cNvPr>
          <p:cNvSpPr>
            <a:spLocks noGrp="1"/>
          </p:cNvSpPr>
          <p:nvPr>
            <p:ph idx="1"/>
          </p:nvPr>
        </p:nvSpPr>
        <p:spPr>
          <a:xfrm>
            <a:off x="960120" y="2587752"/>
            <a:ext cx="5861094" cy="3593592"/>
          </a:xfrm>
        </p:spPr>
        <p:txBody>
          <a:bodyPr>
            <a:normAutofit fontScale="77500" lnSpcReduction="20000"/>
          </a:bodyPr>
          <a:lstStyle/>
          <a:p>
            <a:r>
              <a:rPr lang="en-US" dirty="0"/>
              <a:t>34</a:t>
            </a:r>
            <a:r>
              <a:rPr lang="en-US" baseline="30000" dirty="0"/>
              <a:t>th</a:t>
            </a:r>
            <a:r>
              <a:rPr lang="en-US" dirty="0"/>
              <a:t> Regional Support Group, Brooklyn Park</a:t>
            </a:r>
          </a:p>
          <a:p>
            <a:endParaRPr lang="en-US" dirty="0"/>
          </a:p>
          <a:p>
            <a:r>
              <a:rPr lang="en-US" dirty="0"/>
              <a:t>Mission is to deploy and provide life support and command and control of military base operations. </a:t>
            </a:r>
          </a:p>
          <a:p>
            <a:r>
              <a:rPr lang="en-US" dirty="0"/>
              <a:t>The unit’s responsibilities include leading the reception, staging, onward movement, and integration of supporting forces as they arrive, managing facilities, and providing administrative, medical, and logistical support for troop services on a base camp.</a:t>
            </a:r>
          </a:p>
          <a:p>
            <a:endParaRPr lang="en-US" dirty="0"/>
          </a:p>
        </p:txBody>
      </p:sp>
      <p:pic>
        <p:nvPicPr>
          <p:cNvPr id="7" name="Picture 6">
            <a:extLst>
              <a:ext uri="{FF2B5EF4-FFF2-40B4-BE49-F238E27FC236}">
                <a16:creationId xmlns:a16="http://schemas.microsoft.com/office/drawing/2014/main" id="{5E51F9A5-427A-B620-74FB-B325DE9D37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4970" y="2892263"/>
            <a:ext cx="4879167" cy="3289081"/>
          </a:xfrm>
          <a:prstGeom prst="rect">
            <a:avLst/>
          </a:prstGeom>
        </p:spPr>
      </p:pic>
      <p:pic>
        <p:nvPicPr>
          <p:cNvPr id="6" name="Graphic 5">
            <a:extLst>
              <a:ext uri="{FF2B5EF4-FFF2-40B4-BE49-F238E27FC236}">
                <a16:creationId xmlns:a16="http://schemas.microsoft.com/office/drawing/2014/main" id="{D1739774-E01E-366E-67CD-04DEF007B7C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44114" y="398139"/>
            <a:ext cx="1184718" cy="1540134"/>
          </a:xfrm>
          <a:prstGeom prst="rect">
            <a:avLst/>
          </a:prstGeom>
        </p:spPr>
      </p:pic>
    </p:spTree>
    <p:extLst>
      <p:ext uri="{BB962C8B-B14F-4D97-AF65-F5344CB8AC3E}">
        <p14:creationId xmlns:p14="http://schemas.microsoft.com/office/powerpoint/2010/main" val="1752416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04E2-631B-8D68-15A0-492B0C177ED4}"/>
              </a:ext>
            </a:extLst>
          </p:cNvPr>
          <p:cNvSpPr>
            <a:spLocks noGrp="1"/>
          </p:cNvSpPr>
          <p:nvPr>
            <p:ph type="title"/>
          </p:nvPr>
        </p:nvSpPr>
        <p:spPr/>
        <p:txBody>
          <a:bodyPr/>
          <a:lstStyle/>
          <a:p>
            <a:r>
              <a:rPr lang="en-US" dirty="0"/>
              <a:t>84th </a:t>
            </a:r>
            <a:r>
              <a:rPr lang="en-US" dirty="0" err="1"/>
              <a:t>trc</a:t>
            </a:r>
            <a:endParaRPr lang="en-US" dirty="0"/>
          </a:p>
        </p:txBody>
      </p:sp>
      <p:sp>
        <p:nvSpPr>
          <p:cNvPr id="3" name="Content Placeholder 2">
            <a:extLst>
              <a:ext uri="{FF2B5EF4-FFF2-40B4-BE49-F238E27FC236}">
                <a16:creationId xmlns:a16="http://schemas.microsoft.com/office/drawing/2014/main" id="{E70774F2-FEB0-6252-C858-5810F7FAB5E4}"/>
              </a:ext>
            </a:extLst>
          </p:cNvPr>
          <p:cNvSpPr>
            <a:spLocks noGrp="1"/>
          </p:cNvSpPr>
          <p:nvPr>
            <p:ph idx="1"/>
          </p:nvPr>
        </p:nvSpPr>
        <p:spPr>
          <a:xfrm>
            <a:off x="960120" y="2587752"/>
            <a:ext cx="5493232" cy="3593592"/>
          </a:xfrm>
        </p:spPr>
        <p:txBody>
          <a:bodyPr>
            <a:normAutofit fontScale="70000" lnSpcReduction="20000"/>
          </a:bodyPr>
          <a:lstStyle/>
          <a:p>
            <a:r>
              <a:rPr lang="en-US" dirty="0"/>
              <a:t>84</a:t>
            </a:r>
            <a:r>
              <a:rPr lang="en-US" baseline="30000" dirty="0"/>
              <a:t>th</a:t>
            </a:r>
            <a:r>
              <a:rPr lang="en-US" dirty="0"/>
              <a:t> Troop Command, Cambridge</a:t>
            </a:r>
          </a:p>
          <a:p>
            <a:endParaRPr lang="en-US" dirty="0"/>
          </a:p>
          <a:p>
            <a:r>
              <a:rPr lang="en-US" sz="2800" dirty="0"/>
              <a:t>M</a:t>
            </a:r>
            <a:r>
              <a:rPr lang="en-US" sz="2800" b="0" i="0" u="none" strike="noStrike" kern="1200" baseline="0" dirty="0">
                <a:solidFill>
                  <a:schemeClr val="tx1"/>
                </a:solidFill>
                <a:latin typeface="+mn-lt"/>
                <a:ea typeface="+mn-ea"/>
                <a:cs typeface="+mn-cs"/>
              </a:rPr>
              <a:t>aintains control of field artillery, military police, engineer, and civil support forces, providing a force capable of performing a wide variety of missions. </a:t>
            </a:r>
          </a:p>
          <a:p>
            <a:r>
              <a:rPr lang="en-US" sz="2800" b="0" i="0" u="none" strike="noStrike" kern="1200" baseline="0" dirty="0">
                <a:solidFill>
                  <a:schemeClr val="tx1"/>
                </a:solidFill>
                <a:latin typeface="+mn-lt"/>
                <a:ea typeface="+mn-ea"/>
                <a:cs typeface="+mn-cs"/>
              </a:rPr>
              <a:t>A specialized command with a unique mission, the 84th Troop Command maintains training standards to remain ready to support federal missions in addition to conducting domestic operations throughout the state. </a:t>
            </a:r>
            <a:endParaRPr lang="en-US" b="0" dirty="0"/>
          </a:p>
          <a:p>
            <a:endParaRPr lang="en-US" dirty="0"/>
          </a:p>
        </p:txBody>
      </p:sp>
      <p:pic>
        <p:nvPicPr>
          <p:cNvPr id="6" name="Picture 5">
            <a:extLst>
              <a:ext uri="{FF2B5EF4-FFF2-40B4-BE49-F238E27FC236}">
                <a16:creationId xmlns:a16="http://schemas.microsoft.com/office/drawing/2014/main" id="{882F0DE9-6E4B-3264-9796-F29E3870BE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4487" y="2739784"/>
            <a:ext cx="5034529" cy="3593592"/>
          </a:xfrm>
          <a:prstGeom prst="rect">
            <a:avLst/>
          </a:prstGeom>
        </p:spPr>
      </p:pic>
      <p:pic>
        <p:nvPicPr>
          <p:cNvPr id="4" name="Graphic 3">
            <a:extLst>
              <a:ext uri="{FF2B5EF4-FFF2-40B4-BE49-F238E27FC236}">
                <a16:creationId xmlns:a16="http://schemas.microsoft.com/office/drawing/2014/main" id="{1A4151A3-A131-EF01-C948-514FB8E5149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6302" y="436354"/>
            <a:ext cx="1102530" cy="1463703"/>
          </a:xfrm>
          <a:prstGeom prst="rect">
            <a:avLst/>
          </a:prstGeom>
        </p:spPr>
      </p:pic>
    </p:spTree>
    <p:extLst>
      <p:ext uri="{BB962C8B-B14F-4D97-AF65-F5344CB8AC3E}">
        <p14:creationId xmlns:p14="http://schemas.microsoft.com/office/powerpoint/2010/main" val="1452847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C93C-3D8A-9EB3-9D01-DF9503C0736B}"/>
              </a:ext>
            </a:extLst>
          </p:cNvPr>
          <p:cNvSpPr>
            <a:spLocks noGrp="1"/>
          </p:cNvSpPr>
          <p:nvPr>
            <p:ph type="title"/>
          </p:nvPr>
        </p:nvSpPr>
        <p:spPr/>
        <p:txBody>
          <a:bodyPr>
            <a:normAutofit/>
          </a:bodyPr>
          <a:lstStyle/>
          <a:p>
            <a:r>
              <a:rPr lang="en-US" sz="5400" dirty="0"/>
              <a:t>175th </a:t>
            </a:r>
            <a:r>
              <a:rPr lang="en-US" sz="5400" dirty="0" err="1"/>
              <a:t>rti</a:t>
            </a:r>
            <a:endParaRPr lang="en-US" sz="5400" dirty="0"/>
          </a:p>
        </p:txBody>
      </p:sp>
      <p:sp>
        <p:nvSpPr>
          <p:cNvPr id="3" name="Content Placeholder 2">
            <a:extLst>
              <a:ext uri="{FF2B5EF4-FFF2-40B4-BE49-F238E27FC236}">
                <a16:creationId xmlns:a16="http://schemas.microsoft.com/office/drawing/2014/main" id="{3DB2301B-4A1E-7500-9AA4-6F5BB6035C55}"/>
              </a:ext>
            </a:extLst>
          </p:cNvPr>
          <p:cNvSpPr>
            <a:spLocks noGrp="1"/>
          </p:cNvSpPr>
          <p:nvPr>
            <p:ph idx="1"/>
          </p:nvPr>
        </p:nvSpPr>
        <p:spPr>
          <a:xfrm>
            <a:off x="960120" y="2587752"/>
            <a:ext cx="5629866" cy="3593592"/>
          </a:xfrm>
        </p:spPr>
        <p:txBody>
          <a:bodyPr>
            <a:normAutofit fontScale="92500" lnSpcReduction="20000"/>
          </a:bodyPr>
          <a:lstStyle/>
          <a:p>
            <a:r>
              <a:rPr lang="en-US" dirty="0"/>
              <a:t>175</a:t>
            </a:r>
            <a:r>
              <a:rPr lang="en-US" baseline="30000" dirty="0"/>
              <a:t>th</a:t>
            </a:r>
            <a:r>
              <a:rPr lang="en-US" dirty="0"/>
              <a:t> Regional Training Institute, Little Falls</a:t>
            </a:r>
          </a:p>
          <a:p>
            <a:endParaRPr lang="en-US" dirty="0"/>
          </a:p>
          <a:p>
            <a:r>
              <a:rPr lang="en-US" sz="2800" dirty="0"/>
              <a:t>P</a:t>
            </a:r>
            <a:r>
              <a:rPr lang="en-US" sz="2800" b="0" i="0" u="none" strike="noStrike" kern="1200" baseline="0" dirty="0">
                <a:solidFill>
                  <a:schemeClr val="tx1"/>
                </a:solidFill>
                <a:latin typeface="+mn-lt"/>
                <a:ea typeface="+mn-ea"/>
                <a:cs typeface="+mn-cs"/>
              </a:rPr>
              <a:t>rovides combat arms, Military Occupational Specialty and leadership training to the U.S. Army to prepare Soldiers and units for deployment at maximum combat readiness levels. </a:t>
            </a:r>
            <a:endParaRPr lang="en-US" b="0" dirty="0"/>
          </a:p>
          <a:p>
            <a:endParaRPr lang="en-US" dirty="0"/>
          </a:p>
        </p:txBody>
      </p:sp>
      <p:pic>
        <p:nvPicPr>
          <p:cNvPr id="7" name="Picture 6">
            <a:extLst>
              <a:ext uri="{FF2B5EF4-FFF2-40B4-BE49-F238E27FC236}">
                <a16:creationId xmlns:a16="http://schemas.microsoft.com/office/drawing/2014/main" id="{14621E97-EEE0-7CCE-EADE-5844ED8FB6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8314" y="2725966"/>
            <a:ext cx="4864027" cy="3317163"/>
          </a:xfrm>
          <a:prstGeom prst="rect">
            <a:avLst/>
          </a:prstGeom>
        </p:spPr>
      </p:pic>
      <p:pic>
        <p:nvPicPr>
          <p:cNvPr id="6" name="Graphic 5">
            <a:extLst>
              <a:ext uri="{FF2B5EF4-FFF2-40B4-BE49-F238E27FC236}">
                <a16:creationId xmlns:a16="http://schemas.microsoft.com/office/drawing/2014/main" id="{32C3F5F9-1977-C05C-2D08-75D80616228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99765" y="457375"/>
            <a:ext cx="1129067" cy="1421661"/>
          </a:xfrm>
          <a:prstGeom prst="rect">
            <a:avLst/>
          </a:prstGeom>
        </p:spPr>
      </p:pic>
    </p:spTree>
    <p:extLst>
      <p:ext uri="{BB962C8B-B14F-4D97-AF65-F5344CB8AC3E}">
        <p14:creationId xmlns:p14="http://schemas.microsoft.com/office/powerpoint/2010/main" val="1178913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8570-96E8-EB3E-D291-559408319E33}"/>
              </a:ext>
            </a:extLst>
          </p:cNvPr>
          <p:cNvSpPr>
            <a:spLocks noGrp="1"/>
          </p:cNvSpPr>
          <p:nvPr>
            <p:ph type="title"/>
          </p:nvPr>
        </p:nvSpPr>
        <p:spPr/>
        <p:txBody>
          <a:bodyPr>
            <a:normAutofit/>
          </a:bodyPr>
          <a:lstStyle/>
          <a:p>
            <a:r>
              <a:rPr lang="en-US" sz="5400" dirty="0"/>
              <a:t>Med det</a:t>
            </a:r>
          </a:p>
        </p:txBody>
      </p:sp>
      <p:sp>
        <p:nvSpPr>
          <p:cNvPr id="3" name="Content Placeholder 2">
            <a:extLst>
              <a:ext uri="{FF2B5EF4-FFF2-40B4-BE49-F238E27FC236}">
                <a16:creationId xmlns:a16="http://schemas.microsoft.com/office/drawing/2014/main" id="{93A2F05A-461F-893F-369E-8B72A81A903E}"/>
              </a:ext>
            </a:extLst>
          </p:cNvPr>
          <p:cNvSpPr>
            <a:spLocks noGrp="1"/>
          </p:cNvSpPr>
          <p:nvPr>
            <p:ph idx="1"/>
          </p:nvPr>
        </p:nvSpPr>
        <p:spPr>
          <a:xfrm>
            <a:off x="960120" y="2587752"/>
            <a:ext cx="5763409" cy="3593592"/>
          </a:xfrm>
        </p:spPr>
        <p:txBody>
          <a:bodyPr>
            <a:normAutofit fontScale="77500" lnSpcReduction="20000"/>
          </a:bodyPr>
          <a:lstStyle/>
          <a:p>
            <a:r>
              <a:rPr lang="en-US" dirty="0"/>
              <a:t>The Medical Detachment, located in Cottage Grove</a:t>
            </a:r>
          </a:p>
          <a:p>
            <a:r>
              <a:rPr lang="en-US" dirty="0"/>
              <a:t>Oversees the ‘health of the force’ for Minnesota National Guard Soldiers. </a:t>
            </a:r>
          </a:p>
          <a:p>
            <a:r>
              <a:rPr lang="en-US" dirty="0"/>
              <a:t>Provide case management, behavioral health, licensed drug and alcohol support, and conduct Soldier Readiness Processing for the state. </a:t>
            </a:r>
          </a:p>
          <a:p>
            <a:r>
              <a:rPr lang="en-US" dirty="0"/>
              <a:t>The Medical Detachment and Office of the State Surgeon merged to become a major support command on October 1, 2023.</a:t>
            </a:r>
          </a:p>
        </p:txBody>
      </p:sp>
      <p:pic>
        <p:nvPicPr>
          <p:cNvPr id="5" name="Picture 4">
            <a:extLst>
              <a:ext uri="{FF2B5EF4-FFF2-40B4-BE49-F238E27FC236}">
                <a16:creationId xmlns:a16="http://schemas.microsoft.com/office/drawing/2014/main" id="{3070129F-2F95-677F-CDEE-A807D7CE98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9986" y="2979868"/>
            <a:ext cx="4625839" cy="2997461"/>
          </a:xfrm>
          <a:prstGeom prst="rect">
            <a:avLst/>
          </a:prstGeom>
        </p:spPr>
      </p:pic>
      <p:pic>
        <p:nvPicPr>
          <p:cNvPr id="6" name="Graphic 5">
            <a:extLst>
              <a:ext uri="{FF2B5EF4-FFF2-40B4-BE49-F238E27FC236}">
                <a16:creationId xmlns:a16="http://schemas.microsoft.com/office/drawing/2014/main" id="{55F606E6-778E-31E4-A773-8C9E7D5441C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94266" y="415089"/>
            <a:ext cx="1134566" cy="1506233"/>
          </a:xfrm>
          <a:prstGeom prst="rect">
            <a:avLst/>
          </a:prstGeom>
        </p:spPr>
      </p:pic>
    </p:spTree>
    <p:extLst>
      <p:ext uri="{BB962C8B-B14F-4D97-AF65-F5344CB8AC3E}">
        <p14:creationId xmlns:p14="http://schemas.microsoft.com/office/powerpoint/2010/main" val="3350702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F0F6-D366-D8A8-F611-72FD3930ACBA}"/>
              </a:ext>
            </a:extLst>
          </p:cNvPr>
          <p:cNvSpPr>
            <a:spLocks noGrp="1"/>
          </p:cNvSpPr>
          <p:nvPr>
            <p:ph type="title"/>
          </p:nvPr>
        </p:nvSpPr>
        <p:spPr/>
        <p:txBody>
          <a:bodyPr>
            <a:normAutofit/>
          </a:bodyPr>
          <a:lstStyle/>
          <a:p>
            <a:r>
              <a:rPr lang="en-US" sz="5400" dirty="0"/>
              <a:t>133rd aw</a:t>
            </a:r>
          </a:p>
        </p:txBody>
      </p:sp>
      <p:sp>
        <p:nvSpPr>
          <p:cNvPr id="3" name="Content Placeholder 2">
            <a:extLst>
              <a:ext uri="{FF2B5EF4-FFF2-40B4-BE49-F238E27FC236}">
                <a16:creationId xmlns:a16="http://schemas.microsoft.com/office/drawing/2014/main" id="{6847BFF8-2A8C-6C20-C0AF-1A7A346DA6CF}"/>
              </a:ext>
            </a:extLst>
          </p:cNvPr>
          <p:cNvSpPr>
            <a:spLocks noGrp="1"/>
          </p:cNvSpPr>
          <p:nvPr>
            <p:ph idx="1"/>
          </p:nvPr>
        </p:nvSpPr>
        <p:spPr>
          <a:xfrm>
            <a:off x="960120" y="2587752"/>
            <a:ext cx="5577314" cy="3593592"/>
          </a:xfrm>
        </p:spPr>
        <p:txBody>
          <a:bodyPr>
            <a:normAutofit fontScale="92500" lnSpcReduction="10000"/>
          </a:bodyPr>
          <a:lstStyle/>
          <a:p>
            <a:r>
              <a:rPr lang="en-US" dirty="0"/>
              <a:t>133</a:t>
            </a:r>
            <a:r>
              <a:rPr lang="en-US" baseline="30000" dirty="0"/>
              <a:t>rd</a:t>
            </a:r>
            <a:r>
              <a:rPr lang="en-US" dirty="0"/>
              <a:t> Airlift Wing, Minneapolis-St. Paul International Airport. </a:t>
            </a:r>
          </a:p>
          <a:p>
            <a:r>
              <a:rPr lang="en-US" dirty="0"/>
              <a:t>The wing provides the U.S. Air Force with tactical airlift capability to transport troops, cargo and medical patients across the globe in addition to providing the citizens of Minnesota with domestic operations and disaster response support.</a:t>
            </a:r>
          </a:p>
          <a:p>
            <a:endParaRPr lang="en-US" dirty="0"/>
          </a:p>
        </p:txBody>
      </p:sp>
      <p:pic>
        <p:nvPicPr>
          <p:cNvPr id="7" name="Picture 6">
            <a:extLst>
              <a:ext uri="{FF2B5EF4-FFF2-40B4-BE49-F238E27FC236}">
                <a16:creationId xmlns:a16="http://schemas.microsoft.com/office/drawing/2014/main" id="{CE80789F-3A98-5532-4262-8933B587F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9977" y="2837793"/>
            <a:ext cx="5021543" cy="3260670"/>
          </a:xfrm>
          <a:prstGeom prst="rect">
            <a:avLst/>
          </a:prstGeom>
        </p:spPr>
      </p:pic>
      <p:pic>
        <p:nvPicPr>
          <p:cNvPr id="6" name="Graphic 5">
            <a:extLst>
              <a:ext uri="{FF2B5EF4-FFF2-40B4-BE49-F238E27FC236}">
                <a16:creationId xmlns:a16="http://schemas.microsoft.com/office/drawing/2014/main" id="{7B0DD283-CE05-9B46-8178-BFEFFD67983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87028" y="440670"/>
            <a:ext cx="1441804" cy="1455072"/>
          </a:xfrm>
          <a:prstGeom prst="rect">
            <a:avLst/>
          </a:prstGeom>
        </p:spPr>
      </p:pic>
    </p:spTree>
    <p:extLst>
      <p:ext uri="{BB962C8B-B14F-4D97-AF65-F5344CB8AC3E}">
        <p14:creationId xmlns:p14="http://schemas.microsoft.com/office/powerpoint/2010/main" val="2254629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BC0F-47DE-6C88-C673-0F5BA2951F7C}"/>
              </a:ext>
            </a:extLst>
          </p:cNvPr>
          <p:cNvSpPr>
            <a:spLocks noGrp="1"/>
          </p:cNvSpPr>
          <p:nvPr>
            <p:ph type="title"/>
          </p:nvPr>
        </p:nvSpPr>
        <p:spPr/>
        <p:txBody>
          <a:bodyPr>
            <a:normAutofit/>
          </a:bodyPr>
          <a:lstStyle/>
          <a:p>
            <a:r>
              <a:rPr lang="en-US" sz="5400" dirty="0"/>
              <a:t>148th </a:t>
            </a:r>
            <a:r>
              <a:rPr lang="en-US" sz="5400" dirty="0" err="1"/>
              <a:t>fw</a:t>
            </a:r>
            <a:endParaRPr lang="en-US" sz="5400" dirty="0"/>
          </a:p>
        </p:txBody>
      </p:sp>
      <p:sp>
        <p:nvSpPr>
          <p:cNvPr id="3" name="Content Placeholder 2">
            <a:extLst>
              <a:ext uri="{FF2B5EF4-FFF2-40B4-BE49-F238E27FC236}">
                <a16:creationId xmlns:a16="http://schemas.microsoft.com/office/drawing/2014/main" id="{307011AB-A005-A917-26DA-AF1768174835}"/>
              </a:ext>
            </a:extLst>
          </p:cNvPr>
          <p:cNvSpPr>
            <a:spLocks noGrp="1"/>
          </p:cNvSpPr>
          <p:nvPr>
            <p:ph idx="1"/>
          </p:nvPr>
        </p:nvSpPr>
        <p:spPr>
          <a:xfrm>
            <a:off x="960120" y="2587752"/>
            <a:ext cx="6123852" cy="3593592"/>
          </a:xfrm>
        </p:spPr>
        <p:txBody>
          <a:bodyPr>
            <a:normAutofit fontScale="92500" lnSpcReduction="20000"/>
          </a:bodyPr>
          <a:lstStyle/>
          <a:p>
            <a:r>
              <a:rPr lang="en-US" dirty="0"/>
              <a:t>148</a:t>
            </a:r>
            <a:r>
              <a:rPr lang="en-US" baseline="30000" dirty="0"/>
              <a:t>th</a:t>
            </a:r>
            <a:r>
              <a:rPr lang="en-US" dirty="0"/>
              <a:t> Fighter Wing, Duluth</a:t>
            </a:r>
          </a:p>
          <a:p>
            <a:endParaRPr lang="en-US" dirty="0"/>
          </a:p>
          <a:p>
            <a:r>
              <a:rPr lang="en-US" dirty="0"/>
              <a:t>Flies the Block 50 F-16CM, the newest and most capable F-16 in the U.S. Air Force fleet. </a:t>
            </a:r>
          </a:p>
          <a:p>
            <a:r>
              <a:rPr lang="en-US" dirty="0"/>
              <a:t>One of only two Air National Guard wings trained to provide Suppression and Destruction of Enemy Air Defense for our nation. </a:t>
            </a:r>
          </a:p>
          <a:p>
            <a:endParaRPr lang="en-US" dirty="0"/>
          </a:p>
        </p:txBody>
      </p:sp>
      <p:pic>
        <p:nvPicPr>
          <p:cNvPr id="9" name="Picture 8">
            <a:extLst>
              <a:ext uri="{FF2B5EF4-FFF2-40B4-BE49-F238E27FC236}">
                <a16:creationId xmlns:a16="http://schemas.microsoft.com/office/drawing/2014/main" id="{420AE3FC-8E35-816A-B569-417C901B74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3640" y="3429000"/>
            <a:ext cx="4382527" cy="2146925"/>
          </a:xfrm>
          <a:prstGeom prst="rect">
            <a:avLst/>
          </a:prstGeom>
        </p:spPr>
      </p:pic>
      <p:pic>
        <p:nvPicPr>
          <p:cNvPr id="6" name="Graphic 5">
            <a:extLst>
              <a:ext uri="{FF2B5EF4-FFF2-40B4-BE49-F238E27FC236}">
                <a16:creationId xmlns:a16="http://schemas.microsoft.com/office/drawing/2014/main" id="{771608F8-CDF6-D38B-13A9-8D96A294B0E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43586" y="437803"/>
            <a:ext cx="1485246" cy="1460805"/>
          </a:xfrm>
          <a:prstGeom prst="rect">
            <a:avLst/>
          </a:prstGeom>
        </p:spPr>
      </p:pic>
    </p:spTree>
    <p:extLst>
      <p:ext uri="{BB962C8B-B14F-4D97-AF65-F5344CB8AC3E}">
        <p14:creationId xmlns:p14="http://schemas.microsoft.com/office/powerpoint/2010/main" val="298727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5E9F-E364-A545-55C9-59E6C1927B32}"/>
              </a:ext>
            </a:extLst>
          </p:cNvPr>
          <p:cNvSpPr>
            <a:spLocks noGrp="1"/>
          </p:cNvSpPr>
          <p:nvPr>
            <p:ph type="title"/>
          </p:nvPr>
        </p:nvSpPr>
        <p:spPr/>
        <p:txBody>
          <a:bodyPr>
            <a:normAutofit/>
          </a:bodyPr>
          <a:lstStyle/>
          <a:p>
            <a:r>
              <a:rPr lang="en-US" sz="5400" dirty="0"/>
              <a:t>Leadership</a:t>
            </a:r>
          </a:p>
        </p:txBody>
      </p:sp>
      <p:cxnSp>
        <p:nvCxnSpPr>
          <p:cNvPr id="4" name="Straight Connector 3">
            <a:extLst>
              <a:ext uri="{FF2B5EF4-FFF2-40B4-BE49-F238E27FC236}">
                <a16:creationId xmlns:a16="http://schemas.microsoft.com/office/drawing/2014/main" id="{424E2D45-E83E-ED64-AB6D-F1026AE539FD}"/>
              </a:ext>
            </a:extLst>
          </p:cNvPr>
          <p:cNvCxnSpPr/>
          <p:nvPr/>
        </p:nvCxnSpPr>
        <p:spPr>
          <a:xfrm>
            <a:off x="3810000" y="2299960"/>
            <a:ext cx="5486400"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6846895-41EB-8A94-1EAA-2B1E56C1A372}"/>
              </a:ext>
            </a:extLst>
          </p:cNvPr>
          <p:cNvCxnSpPr>
            <a:cxnSpLocks/>
          </p:cNvCxnSpPr>
          <p:nvPr/>
        </p:nvCxnSpPr>
        <p:spPr>
          <a:xfrm>
            <a:off x="1677963" y="1868160"/>
            <a:ext cx="0" cy="114300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0B3335F-1033-B99A-71E0-50DC8BD302F9}"/>
              </a:ext>
            </a:extLst>
          </p:cNvPr>
          <p:cNvCxnSpPr/>
          <p:nvPr/>
        </p:nvCxnSpPr>
        <p:spPr>
          <a:xfrm>
            <a:off x="9194800" y="3011160"/>
            <a:ext cx="0" cy="91440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7C8BE9F-6518-BD9C-4B48-1910482B9932}"/>
              </a:ext>
            </a:extLst>
          </p:cNvPr>
          <p:cNvCxnSpPr>
            <a:cxnSpLocks/>
          </p:cNvCxnSpPr>
          <p:nvPr/>
        </p:nvCxnSpPr>
        <p:spPr>
          <a:xfrm>
            <a:off x="11398333" y="1842760"/>
            <a:ext cx="0" cy="116840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6186970-38E2-D141-49ED-0B1208CDB484}"/>
              </a:ext>
            </a:extLst>
          </p:cNvPr>
          <p:cNvCxnSpPr/>
          <p:nvPr/>
        </p:nvCxnSpPr>
        <p:spPr>
          <a:xfrm rot="5400000">
            <a:off x="2567815" y="4253349"/>
            <a:ext cx="2503424" cy="19052"/>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9CDCFEC-8D60-3DCB-B68F-B9CA48AC9D04}"/>
              </a:ext>
            </a:extLst>
          </p:cNvPr>
          <p:cNvSpPr/>
          <p:nvPr/>
        </p:nvSpPr>
        <p:spPr>
          <a:xfrm>
            <a:off x="2895600" y="1995160"/>
            <a:ext cx="2032000" cy="1117600"/>
          </a:xfrm>
          <a:prstGeom prst="rect">
            <a:avLst/>
          </a:prstGeom>
          <a:solidFill>
            <a:srgbClr val="7030A0"/>
          </a:solidFill>
          <a:ln w="25400">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defTabSz="609585">
              <a:defRPr/>
            </a:pPr>
            <a:r>
              <a:rPr lang="en-US" sz="1867" b="1" dirty="0">
                <a:solidFill>
                  <a:prstClr val="white"/>
                </a:solidFill>
                <a:latin typeface="Teko" panose="020B0604020202020204" charset="0"/>
                <a:cs typeface="Teko" panose="020B0604020202020204" charset="0"/>
              </a:rPr>
              <a:t>Director, Joint Staff</a:t>
            </a:r>
          </a:p>
          <a:p>
            <a:pPr algn="ctr" defTabSz="609585">
              <a:defRPr/>
            </a:pPr>
            <a:r>
              <a:rPr lang="en-US" sz="1600" b="1" dirty="0">
                <a:solidFill>
                  <a:prstClr val="white"/>
                </a:solidFill>
                <a:latin typeface="Teko" panose="020B0604020202020204" charset="0"/>
                <a:cs typeface="Teko" panose="020B0604020202020204" charset="0"/>
              </a:rPr>
              <a:t>(Federal Military)</a:t>
            </a:r>
            <a:endParaRPr lang="en-US" sz="1867" b="1" dirty="0">
              <a:solidFill>
                <a:prstClr val="white"/>
              </a:solidFill>
              <a:latin typeface="Teko" panose="020B0604020202020204" charset="0"/>
              <a:cs typeface="Teko" panose="020B0604020202020204" charset="0"/>
            </a:endParaRPr>
          </a:p>
        </p:txBody>
      </p:sp>
      <p:cxnSp>
        <p:nvCxnSpPr>
          <p:cNvPr id="10" name="Straight Connector 9">
            <a:extLst>
              <a:ext uri="{FF2B5EF4-FFF2-40B4-BE49-F238E27FC236}">
                <a16:creationId xmlns:a16="http://schemas.microsoft.com/office/drawing/2014/main" id="{FF44821E-F508-7133-AF82-8A84BAA07140}"/>
              </a:ext>
            </a:extLst>
          </p:cNvPr>
          <p:cNvCxnSpPr/>
          <p:nvPr/>
        </p:nvCxnSpPr>
        <p:spPr>
          <a:xfrm>
            <a:off x="1651085" y="1868160"/>
            <a:ext cx="9747249" cy="0"/>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306B9EE-DCC3-B6BE-CCB7-FB12E3C1A732}"/>
              </a:ext>
            </a:extLst>
          </p:cNvPr>
          <p:cNvSpPr/>
          <p:nvPr/>
        </p:nvSpPr>
        <p:spPr>
          <a:xfrm>
            <a:off x="823936" y="2579360"/>
            <a:ext cx="1766864" cy="1117600"/>
          </a:xfrm>
          <a:prstGeom prst="rect">
            <a:avLst/>
          </a:prstGeom>
          <a:solidFill>
            <a:schemeClr val="accent6"/>
          </a:solidFill>
          <a:ln w="25400">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defTabSz="609585">
              <a:defRPr/>
            </a:pPr>
            <a:r>
              <a:rPr lang="en-US" sz="1867" b="1">
                <a:solidFill>
                  <a:prstClr val="white"/>
                </a:solidFill>
                <a:latin typeface="Teko" panose="020B0604020202020204" charset="0"/>
                <a:cs typeface="Teko" panose="020B0604020202020204" charset="0"/>
              </a:rPr>
              <a:t>ARNG Units</a:t>
            </a:r>
          </a:p>
          <a:p>
            <a:pPr algn="ctr" defTabSz="609585">
              <a:defRPr/>
            </a:pPr>
            <a:r>
              <a:rPr lang="en-US" sz="1600">
                <a:solidFill>
                  <a:prstClr val="white"/>
                </a:solidFill>
                <a:latin typeface="Teko" panose="020B0604020202020204" charset="0"/>
                <a:cs typeface="Teko" panose="020B0604020202020204" charset="0"/>
              </a:rPr>
              <a:t>(Federal Military)</a:t>
            </a:r>
          </a:p>
        </p:txBody>
      </p:sp>
      <p:sp>
        <p:nvSpPr>
          <p:cNvPr id="13" name="Rectangle 12">
            <a:extLst>
              <a:ext uri="{FF2B5EF4-FFF2-40B4-BE49-F238E27FC236}">
                <a16:creationId xmlns:a16="http://schemas.microsoft.com/office/drawing/2014/main" id="{6B5AF3A7-DBDA-5A02-2E29-BFB53A9C7507}"/>
              </a:ext>
            </a:extLst>
          </p:cNvPr>
          <p:cNvSpPr/>
          <p:nvPr/>
        </p:nvSpPr>
        <p:spPr>
          <a:xfrm>
            <a:off x="8077200" y="1995160"/>
            <a:ext cx="2032000" cy="111760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25400">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defTabSz="609585">
              <a:defRPr/>
            </a:pPr>
            <a:r>
              <a:rPr lang="en-US" sz="1867" b="1" dirty="0">
                <a:solidFill>
                  <a:prstClr val="black"/>
                </a:solidFill>
                <a:latin typeface="Teko" panose="020B0604020202020204" charset="0"/>
                <a:cs typeface="Teko" panose="020B0604020202020204" charset="0"/>
              </a:rPr>
              <a:t>Executive Director</a:t>
            </a:r>
          </a:p>
          <a:p>
            <a:pPr algn="ctr" defTabSz="609585">
              <a:defRPr/>
            </a:pPr>
            <a:r>
              <a:rPr lang="en-US" sz="1867" dirty="0">
                <a:solidFill>
                  <a:prstClr val="black"/>
                </a:solidFill>
                <a:latin typeface="Teko" panose="020B0604020202020204" charset="0"/>
                <a:cs typeface="Teko" panose="020B0604020202020204" charset="0"/>
              </a:rPr>
              <a:t>(State Civilian)</a:t>
            </a:r>
          </a:p>
        </p:txBody>
      </p:sp>
      <p:cxnSp>
        <p:nvCxnSpPr>
          <p:cNvPr id="14" name="Straight Connector 13">
            <a:extLst>
              <a:ext uri="{FF2B5EF4-FFF2-40B4-BE49-F238E27FC236}">
                <a16:creationId xmlns:a16="http://schemas.microsoft.com/office/drawing/2014/main" id="{7911B847-A4C6-19C5-EBE9-791E7463ABBB}"/>
              </a:ext>
            </a:extLst>
          </p:cNvPr>
          <p:cNvCxnSpPr>
            <a:cxnSpLocks/>
          </p:cNvCxnSpPr>
          <p:nvPr/>
        </p:nvCxnSpPr>
        <p:spPr>
          <a:xfrm>
            <a:off x="8156575" y="3925560"/>
            <a:ext cx="1974851" cy="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A6B828-17F3-68C2-CE87-0F1DD32DF5BA}"/>
              </a:ext>
            </a:extLst>
          </p:cNvPr>
          <p:cNvCxnSpPr/>
          <p:nvPr/>
        </p:nvCxnSpPr>
        <p:spPr>
          <a:xfrm rot="5400000">
            <a:off x="7975600" y="4128760"/>
            <a:ext cx="406400" cy="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EC5062-0B06-21F7-FDF9-AFBCEDBD8908}"/>
              </a:ext>
            </a:extLst>
          </p:cNvPr>
          <p:cNvCxnSpPr/>
          <p:nvPr/>
        </p:nvCxnSpPr>
        <p:spPr>
          <a:xfrm rot="5400000">
            <a:off x="9906000" y="4128760"/>
            <a:ext cx="406400" cy="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09D84B-6EBA-B3B9-8C72-0620598395CC}"/>
              </a:ext>
            </a:extLst>
          </p:cNvPr>
          <p:cNvCxnSpPr/>
          <p:nvPr/>
        </p:nvCxnSpPr>
        <p:spPr>
          <a:xfrm>
            <a:off x="1863767" y="3925560"/>
            <a:ext cx="3657600" cy="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7933C-AA34-D44F-CFD0-5E0B6208B1B5}"/>
              </a:ext>
            </a:extLst>
          </p:cNvPr>
          <p:cNvCxnSpPr/>
          <p:nvPr/>
        </p:nvCxnSpPr>
        <p:spPr>
          <a:xfrm rot="5400000">
            <a:off x="5302332" y="4128760"/>
            <a:ext cx="406400" cy="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2CFD37-A694-7C41-90B0-4860326128A6}"/>
              </a:ext>
            </a:extLst>
          </p:cNvPr>
          <p:cNvCxnSpPr/>
          <p:nvPr/>
        </p:nvCxnSpPr>
        <p:spPr>
          <a:xfrm rot="5400000">
            <a:off x="1676400" y="4128760"/>
            <a:ext cx="406400" cy="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D97600E-E90A-0F45-1EDC-E3F4B8CFDBE7}"/>
              </a:ext>
            </a:extLst>
          </p:cNvPr>
          <p:cNvCxnSpPr/>
          <p:nvPr/>
        </p:nvCxnSpPr>
        <p:spPr>
          <a:xfrm rot="5400000">
            <a:off x="5257800" y="2299960"/>
            <a:ext cx="2540000"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C4D8BF27-6669-2771-9410-4DD533B9E399}"/>
              </a:ext>
            </a:extLst>
          </p:cNvPr>
          <p:cNvSpPr/>
          <p:nvPr/>
        </p:nvSpPr>
        <p:spPr>
          <a:xfrm>
            <a:off x="10452104" y="2682987"/>
            <a:ext cx="1625597" cy="1115573"/>
          </a:xfrm>
          <a:prstGeom prst="rect">
            <a:avLst/>
          </a:prstGeom>
          <a:solidFill>
            <a:srgbClr val="0070C0"/>
          </a:solidFill>
          <a:ln w="25400">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defTabSz="609585">
              <a:defRPr/>
            </a:pPr>
            <a:endParaRPr lang="en-US" sz="1867" b="1" dirty="0">
              <a:solidFill>
                <a:prstClr val="white"/>
              </a:solidFill>
              <a:latin typeface="Teko" panose="020B0604020202020204" charset="0"/>
              <a:cs typeface="Teko" panose="020B0604020202020204" charset="0"/>
            </a:endParaRPr>
          </a:p>
          <a:p>
            <a:pPr algn="ctr" defTabSz="609585">
              <a:defRPr/>
            </a:pPr>
            <a:r>
              <a:rPr lang="en-US" sz="1867" b="1" dirty="0">
                <a:solidFill>
                  <a:prstClr val="white"/>
                </a:solidFill>
                <a:latin typeface="Teko" panose="020B0604020202020204" charset="0"/>
                <a:cs typeface="Teko" panose="020B0604020202020204" charset="0"/>
              </a:rPr>
              <a:t>ANG Units</a:t>
            </a:r>
          </a:p>
          <a:p>
            <a:pPr algn="ctr" defTabSz="609585">
              <a:defRPr/>
            </a:pPr>
            <a:r>
              <a:rPr lang="en-US" sz="1600" dirty="0">
                <a:solidFill>
                  <a:prstClr val="white"/>
                </a:solidFill>
                <a:latin typeface="Teko" panose="020B0604020202020204" charset="0"/>
                <a:cs typeface="Teko" panose="020B0604020202020204" charset="0"/>
              </a:rPr>
              <a:t>(Federal Military)</a:t>
            </a:r>
          </a:p>
          <a:p>
            <a:pPr algn="ctr" defTabSz="609585">
              <a:defRPr/>
            </a:pPr>
            <a:endParaRPr lang="en-US" sz="1867" b="1" dirty="0">
              <a:solidFill>
                <a:prstClr val="white"/>
              </a:solidFill>
              <a:latin typeface="Teko" panose="020B0604020202020204" charset="0"/>
              <a:cs typeface="Teko" panose="020B0604020202020204" charset="0"/>
            </a:endParaRPr>
          </a:p>
        </p:txBody>
      </p:sp>
      <p:sp>
        <p:nvSpPr>
          <p:cNvPr id="39" name="Rectangle 38">
            <a:extLst>
              <a:ext uri="{FF2B5EF4-FFF2-40B4-BE49-F238E27FC236}">
                <a16:creationId xmlns:a16="http://schemas.microsoft.com/office/drawing/2014/main" id="{5914AF7E-1125-8ECE-E55B-9638E573B9F3}"/>
              </a:ext>
            </a:extLst>
          </p:cNvPr>
          <p:cNvSpPr/>
          <p:nvPr/>
        </p:nvSpPr>
        <p:spPr>
          <a:xfrm>
            <a:off x="965200" y="4128761"/>
            <a:ext cx="1727200" cy="2468985"/>
          </a:xfrm>
          <a:prstGeom prst="rect">
            <a:avLst/>
          </a:prstGeom>
          <a:solidFill>
            <a:schemeClr val="accent6"/>
          </a:solidFill>
          <a:ln w="25400">
            <a:solidFill>
              <a:schemeClr val="tx1"/>
            </a:solidFill>
          </a:ln>
        </p:spPr>
        <p:style>
          <a:lnRef idx="1">
            <a:schemeClr val="dk1"/>
          </a:lnRef>
          <a:fillRef idx="2">
            <a:schemeClr val="dk1"/>
          </a:fillRef>
          <a:effectRef idx="1">
            <a:schemeClr val="dk1"/>
          </a:effectRef>
          <a:fontRef idx="minor">
            <a:schemeClr val="dk1"/>
          </a:fontRef>
        </p:style>
        <p:txBody>
          <a:bodyPr anchor="t" anchorCtr="0"/>
          <a:lstStyle/>
          <a:p>
            <a:pPr algn="ctr" defTabSz="609585">
              <a:defRPr/>
            </a:pPr>
            <a:r>
              <a:rPr lang="en-US" sz="1600" b="1" dirty="0">
                <a:solidFill>
                  <a:prstClr val="white"/>
                </a:solidFill>
                <a:latin typeface="Teko" panose="020B0604020202020204" charset="0"/>
                <a:cs typeface="Teko" panose="020B0604020202020204" charset="0"/>
              </a:rPr>
              <a:t>ARNG Staff Element</a:t>
            </a:r>
            <a:br>
              <a:rPr lang="en-US" sz="1600" b="1" dirty="0">
                <a:solidFill>
                  <a:prstClr val="white"/>
                </a:solidFill>
                <a:latin typeface="Teko" panose="020B0604020202020204" charset="0"/>
                <a:cs typeface="Teko" panose="020B0604020202020204" charset="0"/>
              </a:rPr>
            </a:br>
            <a:endParaRPr lang="en-US" sz="1600" b="1" dirty="0">
              <a:solidFill>
                <a:prstClr val="white"/>
              </a:solidFill>
              <a:latin typeface="Teko" panose="020B0604020202020204" charset="0"/>
              <a:cs typeface="Teko" panose="020B0604020202020204" charset="0"/>
            </a:endParaRPr>
          </a:p>
          <a:p>
            <a:pPr algn="ctr" defTabSz="609585">
              <a:defRPr/>
            </a:pPr>
            <a:r>
              <a:rPr lang="en-US" sz="1467" dirty="0">
                <a:solidFill>
                  <a:prstClr val="white"/>
                </a:solidFill>
                <a:latin typeface="Teko" panose="020B0604020202020204" charset="0"/>
                <a:cs typeface="Teko" panose="020B0604020202020204" charset="0"/>
              </a:rPr>
              <a:t>Army Manning,</a:t>
            </a:r>
          </a:p>
          <a:p>
            <a:pPr algn="ctr" defTabSz="609585">
              <a:defRPr/>
            </a:pPr>
            <a:r>
              <a:rPr lang="en-US" sz="1467" dirty="0">
                <a:solidFill>
                  <a:prstClr val="white"/>
                </a:solidFill>
                <a:latin typeface="Teko" panose="020B0604020202020204" charset="0"/>
                <a:cs typeface="Teko" panose="020B0604020202020204" charset="0"/>
              </a:rPr>
              <a:t>Army Training,</a:t>
            </a:r>
          </a:p>
          <a:p>
            <a:pPr algn="ctr" defTabSz="609585">
              <a:defRPr/>
            </a:pPr>
            <a:r>
              <a:rPr lang="en-US" sz="1467" dirty="0">
                <a:solidFill>
                  <a:prstClr val="white"/>
                </a:solidFill>
                <a:latin typeface="Teko" panose="020B0604020202020204" charset="0"/>
                <a:cs typeface="Teko" panose="020B0604020202020204" charset="0"/>
              </a:rPr>
              <a:t>Army Logistics,</a:t>
            </a:r>
          </a:p>
          <a:p>
            <a:pPr algn="ctr" defTabSz="609585">
              <a:defRPr/>
            </a:pPr>
            <a:r>
              <a:rPr lang="en-US" sz="1467" dirty="0">
                <a:solidFill>
                  <a:prstClr val="white"/>
                </a:solidFill>
                <a:latin typeface="Teko" panose="020B0604020202020204" charset="0"/>
                <a:cs typeface="Teko" panose="020B0604020202020204" charset="0"/>
              </a:rPr>
              <a:t>Communications  &amp; Army Network Support</a:t>
            </a:r>
          </a:p>
          <a:p>
            <a:pPr algn="ctr" defTabSz="609585">
              <a:defRPr/>
            </a:pPr>
            <a:r>
              <a:rPr lang="en-US" sz="1467" dirty="0">
                <a:solidFill>
                  <a:prstClr val="white"/>
                </a:solidFill>
                <a:latin typeface="Teko" panose="020B0604020202020204" charset="0"/>
                <a:cs typeface="Teko" panose="020B0604020202020204" charset="0"/>
              </a:rPr>
              <a:t>(Federal Mil/Civ)</a:t>
            </a:r>
          </a:p>
          <a:p>
            <a:pPr algn="ctr" defTabSz="609585">
              <a:defRPr/>
            </a:pPr>
            <a:endParaRPr lang="en-US" sz="1467" dirty="0">
              <a:solidFill>
                <a:prstClr val="white"/>
              </a:solidFill>
              <a:latin typeface="Teko" panose="020B0604020202020204" charset="0"/>
              <a:cs typeface="Teko" panose="020B0604020202020204" charset="0"/>
            </a:endParaRPr>
          </a:p>
        </p:txBody>
      </p:sp>
      <p:sp>
        <p:nvSpPr>
          <p:cNvPr id="40" name="Rectangle 39">
            <a:extLst>
              <a:ext uri="{FF2B5EF4-FFF2-40B4-BE49-F238E27FC236}">
                <a16:creationId xmlns:a16="http://schemas.microsoft.com/office/drawing/2014/main" id="{94468C5A-46BB-9812-862B-586D9F13C7E2}"/>
              </a:ext>
            </a:extLst>
          </p:cNvPr>
          <p:cNvSpPr/>
          <p:nvPr/>
        </p:nvSpPr>
        <p:spPr>
          <a:xfrm>
            <a:off x="2794000" y="4128760"/>
            <a:ext cx="1727200" cy="2647178"/>
          </a:xfrm>
          <a:prstGeom prst="rect">
            <a:avLst/>
          </a:prstGeom>
          <a:solidFill>
            <a:srgbClr val="7030A0"/>
          </a:solidFill>
          <a:ln w="25400">
            <a:solidFill>
              <a:schemeClr val="tx1"/>
            </a:solidFill>
          </a:ln>
        </p:spPr>
        <p:style>
          <a:lnRef idx="1">
            <a:schemeClr val="dk1"/>
          </a:lnRef>
          <a:fillRef idx="2">
            <a:schemeClr val="dk1"/>
          </a:fillRef>
          <a:effectRef idx="1">
            <a:schemeClr val="dk1"/>
          </a:effectRef>
          <a:fontRef idx="minor">
            <a:schemeClr val="dk1"/>
          </a:fontRef>
        </p:style>
        <p:txBody>
          <a:bodyPr anchor="t" anchorCtr="0"/>
          <a:lstStyle/>
          <a:p>
            <a:pPr algn="ctr" defTabSz="609585">
              <a:defRPr/>
            </a:pPr>
            <a:r>
              <a:rPr lang="en-US" sz="1600" b="1" dirty="0">
                <a:solidFill>
                  <a:prstClr val="white"/>
                </a:solidFill>
                <a:latin typeface="Teko" panose="020B0604020202020204" charset="0"/>
                <a:cs typeface="Teko" panose="020B0604020202020204" charset="0"/>
              </a:rPr>
              <a:t>Joint Staff Element</a:t>
            </a:r>
          </a:p>
          <a:p>
            <a:pPr algn="ctr" defTabSz="609585">
              <a:defRPr/>
            </a:pPr>
            <a:endParaRPr lang="en-US" sz="1600" b="1" dirty="0">
              <a:solidFill>
                <a:prstClr val="white"/>
              </a:solidFill>
              <a:latin typeface="Teko" panose="020B0604020202020204" charset="0"/>
              <a:cs typeface="Teko" panose="020B0604020202020204" charset="0"/>
            </a:endParaRPr>
          </a:p>
          <a:p>
            <a:pPr algn="ctr" defTabSz="609585">
              <a:defRPr/>
            </a:pPr>
            <a:r>
              <a:rPr lang="en-US" sz="1333" dirty="0">
                <a:solidFill>
                  <a:prstClr val="white"/>
                </a:solidFill>
                <a:latin typeface="Teko" panose="020B0604020202020204" charset="0"/>
                <a:cs typeface="Teko" panose="020B0604020202020204" charset="0"/>
              </a:rPr>
              <a:t>Support to Civil Authorities, Domestic Operations &amp;Plans,  Intelligence, </a:t>
            </a:r>
            <a:br>
              <a:rPr lang="en-US" sz="1333" dirty="0">
                <a:solidFill>
                  <a:prstClr val="white"/>
                </a:solidFill>
                <a:latin typeface="Teko" panose="020B0604020202020204" charset="0"/>
                <a:cs typeface="Teko" panose="020B0604020202020204" charset="0"/>
              </a:rPr>
            </a:br>
            <a:r>
              <a:rPr lang="en-US" sz="1333" dirty="0">
                <a:solidFill>
                  <a:prstClr val="white"/>
                </a:solidFill>
                <a:latin typeface="Teko" panose="020B0604020202020204" charset="0"/>
                <a:cs typeface="Teko" panose="020B0604020202020204" charset="0"/>
              </a:rPr>
              <a:t>Joint Logistics, Legal Oversight,  Human Resources (Federal Mil/Civ)</a:t>
            </a:r>
          </a:p>
        </p:txBody>
      </p:sp>
      <p:sp>
        <p:nvSpPr>
          <p:cNvPr id="41" name="Rectangle 40">
            <a:extLst>
              <a:ext uri="{FF2B5EF4-FFF2-40B4-BE49-F238E27FC236}">
                <a16:creationId xmlns:a16="http://schemas.microsoft.com/office/drawing/2014/main" id="{528285DB-FB7D-4134-3C56-641890B53BFC}"/>
              </a:ext>
            </a:extLst>
          </p:cNvPr>
          <p:cNvSpPr/>
          <p:nvPr/>
        </p:nvSpPr>
        <p:spPr>
          <a:xfrm>
            <a:off x="4622800" y="4128760"/>
            <a:ext cx="1727200" cy="2370505"/>
          </a:xfrm>
          <a:prstGeom prst="rect">
            <a:avLst/>
          </a:prstGeom>
          <a:solidFill>
            <a:srgbClr val="0070C0"/>
          </a:solidFill>
          <a:ln w="25400">
            <a:solidFill>
              <a:schemeClr val="tx1"/>
            </a:solidFill>
          </a:ln>
        </p:spPr>
        <p:style>
          <a:lnRef idx="1">
            <a:schemeClr val="dk1"/>
          </a:lnRef>
          <a:fillRef idx="2">
            <a:schemeClr val="dk1"/>
          </a:fillRef>
          <a:effectRef idx="1">
            <a:schemeClr val="dk1"/>
          </a:effectRef>
          <a:fontRef idx="minor">
            <a:schemeClr val="dk1"/>
          </a:fontRef>
        </p:style>
        <p:txBody>
          <a:bodyPr anchor="t" anchorCtr="0"/>
          <a:lstStyle/>
          <a:p>
            <a:pPr algn="ctr" defTabSz="609585">
              <a:defRPr/>
            </a:pPr>
            <a:r>
              <a:rPr lang="en-US" sz="1600" b="1" dirty="0">
                <a:solidFill>
                  <a:prstClr val="white"/>
                </a:solidFill>
                <a:latin typeface="Teko" panose="020B0604020202020204" charset="0"/>
                <a:cs typeface="Teko" panose="020B0604020202020204" charset="0"/>
              </a:rPr>
              <a:t>ANG Staff Element</a:t>
            </a:r>
          </a:p>
          <a:p>
            <a:pPr algn="ctr" defTabSz="609585">
              <a:defRPr/>
            </a:pPr>
            <a:endParaRPr lang="en-US" sz="1467" dirty="0">
              <a:solidFill>
                <a:prstClr val="white"/>
              </a:solidFill>
              <a:latin typeface="Teko" panose="020B0604020202020204" charset="0"/>
              <a:cs typeface="Teko" panose="020B0604020202020204" charset="0"/>
            </a:endParaRPr>
          </a:p>
          <a:p>
            <a:pPr algn="ctr" defTabSz="609585">
              <a:defRPr/>
            </a:pPr>
            <a:r>
              <a:rPr lang="en-US" sz="1467" dirty="0">
                <a:solidFill>
                  <a:prstClr val="white"/>
                </a:solidFill>
                <a:latin typeface="Teko" panose="020B0604020202020204" charset="0"/>
                <a:cs typeface="Teko" panose="020B0604020202020204" charset="0"/>
              </a:rPr>
              <a:t>AF Manning</a:t>
            </a:r>
          </a:p>
          <a:p>
            <a:pPr algn="ctr" defTabSz="609585">
              <a:defRPr/>
            </a:pPr>
            <a:r>
              <a:rPr lang="en-US" sz="1467" dirty="0">
                <a:solidFill>
                  <a:prstClr val="white"/>
                </a:solidFill>
                <a:latin typeface="Teko" panose="020B0604020202020204" charset="0"/>
                <a:cs typeface="Teko" panose="020B0604020202020204" charset="0"/>
              </a:rPr>
              <a:t>AF Training, </a:t>
            </a:r>
            <a:br>
              <a:rPr lang="en-US" sz="1467" dirty="0">
                <a:solidFill>
                  <a:prstClr val="white"/>
                </a:solidFill>
                <a:latin typeface="Teko" panose="020B0604020202020204" charset="0"/>
                <a:cs typeface="Teko" panose="020B0604020202020204" charset="0"/>
              </a:rPr>
            </a:br>
            <a:r>
              <a:rPr lang="en-US" sz="1467" dirty="0">
                <a:solidFill>
                  <a:prstClr val="white"/>
                </a:solidFill>
                <a:latin typeface="Teko" panose="020B0604020202020204" charset="0"/>
                <a:cs typeface="Teko" panose="020B0604020202020204" charset="0"/>
              </a:rPr>
              <a:t>AF Logistics,</a:t>
            </a:r>
          </a:p>
          <a:p>
            <a:pPr algn="ctr" defTabSz="609585">
              <a:defRPr/>
            </a:pPr>
            <a:r>
              <a:rPr lang="en-US" sz="1467" dirty="0">
                <a:solidFill>
                  <a:prstClr val="white"/>
                </a:solidFill>
                <a:latin typeface="Teko" panose="020B0604020202020204" charset="0"/>
                <a:cs typeface="Teko" panose="020B0604020202020204" charset="0"/>
              </a:rPr>
              <a:t>Communications and Network Support</a:t>
            </a:r>
            <a:br>
              <a:rPr lang="en-US" sz="1467" dirty="0">
                <a:solidFill>
                  <a:prstClr val="white"/>
                </a:solidFill>
                <a:latin typeface="Teko" panose="020B0604020202020204" charset="0"/>
                <a:cs typeface="Teko" panose="020B0604020202020204" charset="0"/>
              </a:rPr>
            </a:br>
            <a:r>
              <a:rPr lang="en-US" sz="1467" dirty="0">
                <a:solidFill>
                  <a:prstClr val="white"/>
                </a:solidFill>
                <a:latin typeface="Teko" panose="020B0604020202020204" charset="0"/>
                <a:cs typeface="Teko" panose="020B0604020202020204" charset="0"/>
              </a:rPr>
              <a:t>(Federal Mil/Civ)</a:t>
            </a:r>
          </a:p>
        </p:txBody>
      </p:sp>
      <p:sp>
        <p:nvSpPr>
          <p:cNvPr id="42" name="Rectangle 41">
            <a:extLst>
              <a:ext uri="{FF2B5EF4-FFF2-40B4-BE49-F238E27FC236}">
                <a16:creationId xmlns:a16="http://schemas.microsoft.com/office/drawing/2014/main" id="{593287F7-604B-BE7F-DF7A-5F10107ADA43}"/>
              </a:ext>
            </a:extLst>
          </p:cNvPr>
          <p:cNvSpPr/>
          <p:nvPr/>
        </p:nvSpPr>
        <p:spPr>
          <a:xfrm>
            <a:off x="7467600" y="4128760"/>
            <a:ext cx="1606248" cy="2403337"/>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25400">
            <a:solidFill>
              <a:schemeClr val="tx1"/>
            </a:solidFill>
          </a:ln>
        </p:spPr>
        <p:style>
          <a:lnRef idx="1">
            <a:schemeClr val="dk1"/>
          </a:lnRef>
          <a:fillRef idx="2">
            <a:schemeClr val="dk1"/>
          </a:fillRef>
          <a:effectRef idx="1">
            <a:schemeClr val="dk1"/>
          </a:effectRef>
          <a:fontRef idx="minor">
            <a:schemeClr val="dk1"/>
          </a:fontRef>
        </p:style>
        <p:txBody>
          <a:bodyPr anchor="t" anchorCtr="0"/>
          <a:lstStyle/>
          <a:p>
            <a:pPr algn="ctr" defTabSz="609585">
              <a:defRPr/>
            </a:pPr>
            <a:r>
              <a:rPr lang="en-US" sz="1600" b="1" dirty="0">
                <a:solidFill>
                  <a:prstClr val="black"/>
                </a:solidFill>
                <a:latin typeface="Teko" panose="020B0604020202020204" charset="0"/>
                <a:cs typeface="Teko" panose="020B0604020202020204" charset="0"/>
              </a:rPr>
              <a:t>Sustainment</a:t>
            </a:r>
            <a:br>
              <a:rPr lang="en-US" sz="1600" dirty="0">
                <a:solidFill>
                  <a:prstClr val="black"/>
                </a:solidFill>
                <a:latin typeface="Teko" panose="020B0604020202020204" charset="0"/>
                <a:cs typeface="Teko" panose="020B0604020202020204" charset="0"/>
              </a:rPr>
            </a:br>
            <a:endParaRPr lang="en-US" sz="1600" dirty="0">
              <a:solidFill>
                <a:prstClr val="black"/>
              </a:solidFill>
              <a:latin typeface="Teko" panose="020B0604020202020204" charset="0"/>
              <a:cs typeface="Teko" panose="020B0604020202020204" charset="0"/>
            </a:endParaRPr>
          </a:p>
          <a:p>
            <a:pPr algn="ctr" defTabSz="609585">
              <a:defRPr/>
            </a:pPr>
            <a:r>
              <a:rPr lang="en-US" sz="1467" dirty="0">
                <a:solidFill>
                  <a:prstClr val="black"/>
                </a:solidFill>
                <a:latin typeface="Teko" panose="020B0604020202020204" charset="0"/>
                <a:cs typeface="Teko" panose="020B0604020202020204" charset="0"/>
              </a:rPr>
              <a:t>Finance, HR,  Payroll , Military Incentives, P &amp; C, Internal Audit, Safety &amp; Health, Quartermaster,</a:t>
            </a:r>
          </a:p>
          <a:p>
            <a:pPr algn="ctr" defTabSz="609585">
              <a:defRPr/>
            </a:pPr>
            <a:r>
              <a:rPr lang="en-US" sz="1467" dirty="0">
                <a:solidFill>
                  <a:prstClr val="black"/>
                </a:solidFill>
                <a:latin typeface="Teko" panose="020B0604020202020204" charset="0"/>
                <a:cs typeface="Teko" panose="020B0604020202020204" charset="0"/>
              </a:rPr>
              <a:t>MSABC</a:t>
            </a:r>
          </a:p>
          <a:p>
            <a:pPr algn="ctr" defTabSz="609585">
              <a:defRPr/>
            </a:pPr>
            <a:r>
              <a:rPr lang="en-US" sz="1467" dirty="0">
                <a:solidFill>
                  <a:prstClr val="black"/>
                </a:solidFill>
                <a:latin typeface="Teko" panose="020B0604020202020204" charset="0"/>
                <a:cs typeface="Teko" panose="020B0604020202020204" charset="0"/>
              </a:rPr>
              <a:t>(State Mil/Civ)</a:t>
            </a:r>
          </a:p>
        </p:txBody>
      </p:sp>
      <p:sp>
        <p:nvSpPr>
          <p:cNvPr id="43" name="Rectangle 42">
            <a:extLst>
              <a:ext uri="{FF2B5EF4-FFF2-40B4-BE49-F238E27FC236}">
                <a16:creationId xmlns:a16="http://schemas.microsoft.com/office/drawing/2014/main" id="{F343FA0C-D653-B0FD-CBE4-1966BFFD78E4}"/>
              </a:ext>
            </a:extLst>
          </p:cNvPr>
          <p:cNvSpPr/>
          <p:nvPr/>
        </p:nvSpPr>
        <p:spPr>
          <a:xfrm>
            <a:off x="9296400" y="4128761"/>
            <a:ext cx="1625600" cy="2403333"/>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25400">
            <a:solidFill>
              <a:schemeClr val="tx1"/>
            </a:solidFill>
          </a:ln>
        </p:spPr>
        <p:style>
          <a:lnRef idx="1">
            <a:schemeClr val="dk1"/>
          </a:lnRef>
          <a:fillRef idx="2">
            <a:schemeClr val="dk1"/>
          </a:fillRef>
          <a:effectRef idx="1">
            <a:schemeClr val="dk1"/>
          </a:effectRef>
          <a:fontRef idx="minor">
            <a:schemeClr val="dk1"/>
          </a:fontRef>
        </p:style>
        <p:txBody>
          <a:bodyPr anchor="t" anchorCtr="0"/>
          <a:lstStyle/>
          <a:p>
            <a:pPr algn="ctr" defTabSz="609585">
              <a:defRPr/>
            </a:pPr>
            <a:r>
              <a:rPr lang="en-US" sz="1600" b="1" dirty="0">
                <a:solidFill>
                  <a:prstClr val="black"/>
                </a:solidFill>
                <a:latin typeface="Teko" panose="020B0604020202020204" charset="0"/>
                <a:cs typeface="Teko" panose="020B0604020202020204" charset="0"/>
              </a:rPr>
              <a:t>Operations</a:t>
            </a:r>
            <a:br>
              <a:rPr lang="en-US" sz="1600" b="1" dirty="0">
                <a:solidFill>
                  <a:prstClr val="black"/>
                </a:solidFill>
                <a:latin typeface="Teko" panose="020B0604020202020204" charset="0"/>
                <a:cs typeface="Teko" panose="020B0604020202020204" charset="0"/>
              </a:rPr>
            </a:br>
            <a:endParaRPr lang="en-US" sz="1400" b="1" dirty="0">
              <a:solidFill>
                <a:prstClr val="black"/>
              </a:solidFill>
              <a:latin typeface="Teko" panose="020B0604020202020204" charset="0"/>
              <a:cs typeface="Teko" panose="020B0604020202020204" charset="0"/>
            </a:endParaRPr>
          </a:p>
          <a:p>
            <a:pPr algn="ctr" defTabSz="609585">
              <a:defRPr/>
            </a:pPr>
            <a:r>
              <a:rPr lang="en-US" sz="1333" dirty="0">
                <a:solidFill>
                  <a:prstClr val="black"/>
                </a:solidFill>
                <a:latin typeface="Teko" panose="020B0604020202020204" charset="0"/>
                <a:cs typeface="Teko" panose="020B0604020202020204" charset="0"/>
              </a:rPr>
              <a:t>Military Outreach,</a:t>
            </a:r>
          </a:p>
          <a:p>
            <a:pPr algn="ctr" defTabSz="609585">
              <a:defRPr/>
            </a:pPr>
            <a:r>
              <a:rPr lang="en-US" sz="1333" dirty="0">
                <a:solidFill>
                  <a:prstClr val="black"/>
                </a:solidFill>
                <a:latin typeface="Teko" panose="020B0604020202020204" charset="0"/>
                <a:cs typeface="Teko" panose="020B0604020202020204" charset="0"/>
              </a:rPr>
              <a:t>Support to Military Operations, Quartermaster, Plans, Facility Security, Fire Protection, ATFP, ESS, Air Traffic</a:t>
            </a:r>
          </a:p>
          <a:p>
            <a:pPr algn="ctr" defTabSz="609585">
              <a:defRPr/>
            </a:pPr>
            <a:r>
              <a:rPr lang="en-US" sz="1333" dirty="0">
                <a:solidFill>
                  <a:prstClr val="black"/>
                </a:solidFill>
                <a:latin typeface="Teko" panose="020B0604020202020204" charset="0"/>
                <a:cs typeface="Teko" panose="020B0604020202020204" charset="0"/>
              </a:rPr>
              <a:t>(State  Mil/Civ)</a:t>
            </a:r>
          </a:p>
        </p:txBody>
      </p:sp>
      <p:sp>
        <p:nvSpPr>
          <p:cNvPr id="36" name="Rectangle 35">
            <a:extLst>
              <a:ext uri="{FF2B5EF4-FFF2-40B4-BE49-F238E27FC236}">
                <a16:creationId xmlns:a16="http://schemas.microsoft.com/office/drawing/2014/main" id="{B71EA4BE-9DF4-CC8F-B8DA-211F580480E2}"/>
              </a:ext>
            </a:extLst>
          </p:cNvPr>
          <p:cNvSpPr/>
          <p:nvPr/>
        </p:nvSpPr>
        <p:spPr>
          <a:xfrm>
            <a:off x="5537200" y="534212"/>
            <a:ext cx="2032000" cy="1117600"/>
          </a:xfrm>
          <a:prstGeom prst="rect">
            <a:avLst/>
          </a:prstGeom>
          <a:solidFill>
            <a:srgbClr val="7030A0"/>
          </a:solidFill>
          <a:ln w="25400">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defTabSz="609585">
              <a:defRPr/>
            </a:pPr>
            <a:r>
              <a:rPr lang="en-US" sz="1867" b="1" dirty="0">
                <a:solidFill>
                  <a:prstClr val="white"/>
                </a:solidFill>
                <a:latin typeface="Teko" panose="020B0604020202020204" charset="0"/>
                <a:cs typeface="Teko" panose="020B0604020202020204" charset="0"/>
              </a:rPr>
              <a:t>TAG</a:t>
            </a:r>
          </a:p>
          <a:p>
            <a:pPr algn="ctr" defTabSz="609585">
              <a:defRPr/>
            </a:pPr>
            <a:r>
              <a:rPr lang="en-US" sz="1867" b="1" dirty="0">
                <a:solidFill>
                  <a:prstClr val="white"/>
                </a:solidFill>
                <a:latin typeface="Teko" panose="020B0604020202020204" charset="0"/>
                <a:cs typeface="Teko" panose="020B0604020202020204" charset="0"/>
              </a:rPr>
              <a:t>MG Manke</a:t>
            </a:r>
          </a:p>
          <a:p>
            <a:pPr algn="ctr" defTabSz="609585">
              <a:defRPr/>
            </a:pPr>
            <a:r>
              <a:rPr lang="en-US" sz="1867" b="1" dirty="0">
                <a:solidFill>
                  <a:prstClr val="white"/>
                </a:solidFill>
                <a:latin typeface="Teko" panose="020B0604020202020204" charset="0"/>
                <a:cs typeface="Teko" panose="020B0604020202020204" charset="0"/>
              </a:rPr>
              <a:t>(State Military)</a:t>
            </a:r>
          </a:p>
        </p:txBody>
      </p:sp>
      <p:sp>
        <p:nvSpPr>
          <p:cNvPr id="12" name="Rectangle 11">
            <a:extLst>
              <a:ext uri="{FF2B5EF4-FFF2-40B4-BE49-F238E27FC236}">
                <a16:creationId xmlns:a16="http://schemas.microsoft.com/office/drawing/2014/main" id="{79A4F2BB-B0CA-489A-33F5-5DBD30382282}"/>
              </a:ext>
            </a:extLst>
          </p:cNvPr>
          <p:cNvSpPr/>
          <p:nvPr/>
        </p:nvSpPr>
        <p:spPr>
          <a:xfrm>
            <a:off x="5537200" y="2604760"/>
            <a:ext cx="2032000" cy="1117600"/>
          </a:xfrm>
          <a:prstGeom prst="rect">
            <a:avLst/>
          </a:prstGeom>
          <a:solidFill>
            <a:srgbClr val="92D050"/>
          </a:solidFill>
          <a:ln w="25400">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defTabSz="609585">
              <a:defRPr/>
            </a:pPr>
            <a:r>
              <a:rPr lang="en-US" sz="1867" b="1">
                <a:solidFill>
                  <a:schemeClr val="tx1"/>
                </a:solidFill>
                <a:latin typeface="Teko" panose="020B0604020202020204" charset="0"/>
                <a:cs typeface="Teko" panose="020B0604020202020204" charset="0"/>
              </a:rPr>
              <a:t>Camp Ripley Training Center</a:t>
            </a:r>
          </a:p>
        </p:txBody>
      </p:sp>
    </p:spTree>
    <p:extLst>
      <p:ext uri="{BB962C8B-B14F-4D97-AF65-F5344CB8AC3E}">
        <p14:creationId xmlns:p14="http://schemas.microsoft.com/office/powerpoint/2010/main" val="2407707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562A0-04AC-94C1-F9F2-60C1800949D9}"/>
              </a:ext>
            </a:extLst>
          </p:cNvPr>
          <p:cNvSpPr>
            <a:spLocks noGrp="1"/>
          </p:cNvSpPr>
          <p:nvPr>
            <p:ph type="title"/>
          </p:nvPr>
        </p:nvSpPr>
        <p:spPr>
          <a:xfrm>
            <a:off x="960120" y="317814"/>
            <a:ext cx="10268712" cy="1700784"/>
          </a:xfrm>
        </p:spPr>
        <p:txBody>
          <a:bodyPr>
            <a:normAutofit/>
          </a:bodyPr>
          <a:lstStyle/>
          <a:p>
            <a:r>
              <a:rPr lang="en-US" sz="5400" dirty="0"/>
              <a:t>Camp Ripley</a:t>
            </a:r>
          </a:p>
        </p:txBody>
      </p:sp>
      <p:sp>
        <p:nvSpPr>
          <p:cNvPr id="3" name="Content Placeholder 2">
            <a:extLst>
              <a:ext uri="{FF2B5EF4-FFF2-40B4-BE49-F238E27FC236}">
                <a16:creationId xmlns:a16="http://schemas.microsoft.com/office/drawing/2014/main" id="{C2240131-A7D6-4CDF-6E30-B0A4B585C153}"/>
              </a:ext>
            </a:extLst>
          </p:cNvPr>
          <p:cNvSpPr>
            <a:spLocks noGrp="1"/>
          </p:cNvSpPr>
          <p:nvPr>
            <p:ph idx="1"/>
          </p:nvPr>
        </p:nvSpPr>
        <p:spPr>
          <a:xfrm>
            <a:off x="775386" y="2603814"/>
            <a:ext cx="3079933" cy="3594100"/>
          </a:xfrm>
        </p:spPr>
        <p:txBody>
          <a:bodyPr>
            <a:normAutofit/>
          </a:bodyPr>
          <a:lstStyle/>
          <a:p>
            <a:r>
              <a:rPr lang="en-US" sz="2000" dirty="0"/>
              <a:t>Capabilities:</a:t>
            </a:r>
          </a:p>
          <a:p>
            <a:pPr marL="457200" indent="-457200">
              <a:buFont typeface="Arial" panose="020B0604020202020204" pitchFamily="34" charset="0"/>
              <a:buChar char="•"/>
            </a:pPr>
            <a:r>
              <a:rPr lang="en-US" sz="2000" dirty="0"/>
              <a:t>45 Live Fire ranges</a:t>
            </a:r>
            <a:br>
              <a:rPr lang="en-US" sz="2000" dirty="0"/>
            </a:br>
            <a:endParaRPr lang="en-US" sz="2000" dirty="0"/>
          </a:p>
          <a:p>
            <a:pPr marL="457200" indent="-457200">
              <a:buFont typeface="Arial" panose="020B0604020202020204" pitchFamily="34" charset="0"/>
              <a:buChar char="•"/>
            </a:pPr>
            <a:r>
              <a:rPr lang="en-US" sz="2000" dirty="0"/>
              <a:t>23 Non-Live Fire ranges</a:t>
            </a:r>
            <a:br>
              <a:rPr lang="en-US" sz="2000" dirty="0"/>
            </a:br>
            <a:endParaRPr lang="en-US" sz="2000" dirty="0"/>
          </a:p>
          <a:p>
            <a:pPr marL="457200" indent="-457200">
              <a:buFont typeface="Arial" panose="020B0604020202020204" pitchFamily="34" charset="0"/>
              <a:buChar char="•"/>
            </a:pPr>
            <a:r>
              <a:rPr lang="en-US" sz="2000" dirty="0"/>
              <a:t>Simulations</a:t>
            </a:r>
            <a:br>
              <a:rPr lang="en-US" sz="2000" dirty="0"/>
            </a:br>
            <a:endParaRPr lang="en-US" sz="2000" dirty="0"/>
          </a:p>
          <a:p>
            <a:pPr marL="457200" indent="-457200">
              <a:buFont typeface="Arial" panose="020B0604020202020204" pitchFamily="34" charset="0"/>
              <a:buChar char="•"/>
            </a:pPr>
            <a:r>
              <a:rPr lang="en-US" sz="2000" dirty="0"/>
              <a:t>Rail Line</a:t>
            </a:r>
          </a:p>
        </p:txBody>
      </p:sp>
      <p:pic>
        <p:nvPicPr>
          <p:cNvPr id="7" name="Picture 6">
            <a:extLst>
              <a:ext uri="{FF2B5EF4-FFF2-40B4-BE49-F238E27FC236}">
                <a16:creationId xmlns:a16="http://schemas.microsoft.com/office/drawing/2014/main" id="{21125B0C-F967-6B1E-3E4A-FAE6A8D025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90410" y="2921771"/>
            <a:ext cx="2011680" cy="1645920"/>
          </a:xfrm>
          <a:prstGeom prst="rect">
            <a:avLst/>
          </a:prstGeom>
        </p:spPr>
      </p:pic>
      <p:pic>
        <p:nvPicPr>
          <p:cNvPr id="9" name="Picture 8">
            <a:extLst>
              <a:ext uri="{FF2B5EF4-FFF2-40B4-BE49-F238E27FC236}">
                <a16:creationId xmlns:a16="http://schemas.microsoft.com/office/drawing/2014/main" id="{134F363D-D19D-F8E7-5A83-55092877FF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95833" y="2921771"/>
            <a:ext cx="2011680" cy="1645920"/>
          </a:xfrm>
          <a:prstGeom prst="rect">
            <a:avLst/>
          </a:prstGeom>
        </p:spPr>
      </p:pic>
      <p:pic>
        <p:nvPicPr>
          <p:cNvPr id="5" name="Picture 4">
            <a:extLst>
              <a:ext uri="{FF2B5EF4-FFF2-40B4-BE49-F238E27FC236}">
                <a16:creationId xmlns:a16="http://schemas.microsoft.com/office/drawing/2014/main" id="{8637F35C-6118-E86B-9007-1D731B03C0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7490410" y="4568244"/>
            <a:ext cx="2011680" cy="1645920"/>
          </a:xfrm>
          <a:prstGeom prst="rect">
            <a:avLst/>
          </a:prstGeom>
        </p:spPr>
      </p:pic>
      <p:pic>
        <p:nvPicPr>
          <p:cNvPr id="11" name="Picture 10">
            <a:extLst>
              <a:ext uri="{FF2B5EF4-FFF2-40B4-BE49-F238E27FC236}">
                <a16:creationId xmlns:a16="http://schemas.microsoft.com/office/drawing/2014/main" id="{038FAB06-CA22-839C-3F79-C3A6EC92478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
          <a:stretch/>
        </p:blipFill>
        <p:spPr>
          <a:xfrm>
            <a:off x="9495833" y="4568244"/>
            <a:ext cx="2011680" cy="1645920"/>
          </a:xfrm>
          <a:prstGeom prst="rect">
            <a:avLst/>
          </a:prstGeom>
        </p:spPr>
      </p:pic>
      <p:sp>
        <p:nvSpPr>
          <p:cNvPr id="4" name="Content Placeholder 2">
            <a:extLst>
              <a:ext uri="{FF2B5EF4-FFF2-40B4-BE49-F238E27FC236}">
                <a16:creationId xmlns:a16="http://schemas.microsoft.com/office/drawing/2014/main" id="{822C5308-A765-1CAB-E87B-93745245A482}"/>
              </a:ext>
            </a:extLst>
          </p:cNvPr>
          <p:cNvSpPr txBox="1">
            <a:spLocks/>
          </p:cNvSpPr>
          <p:nvPr/>
        </p:nvSpPr>
        <p:spPr>
          <a:xfrm>
            <a:off x="4132898" y="2963454"/>
            <a:ext cx="3079933" cy="3594100"/>
          </a:xfrm>
          <a:prstGeom prst="rect">
            <a:avLst/>
          </a:prstGeom>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000" dirty="0"/>
              <a:t>Miller Army Airfield</a:t>
            </a:r>
            <a:br>
              <a:rPr lang="en-US" sz="2000" dirty="0"/>
            </a:br>
            <a:endParaRPr lang="en-US" sz="2000" dirty="0"/>
          </a:p>
          <a:p>
            <a:pPr marL="457200" indent="-457200">
              <a:buFont typeface="Arial" panose="020B0604020202020204" pitchFamily="34" charset="0"/>
              <a:buChar char="•"/>
            </a:pPr>
            <a:r>
              <a:rPr lang="en-US" sz="2000" dirty="0"/>
              <a:t>Morale welfare &amp; Recreation</a:t>
            </a:r>
            <a:br>
              <a:rPr lang="en-US" sz="2000" dirty="0"/>
            </a:br>
            <a:endParaRPr lang="en-US" sz="2000" dirty="0"/>
          </a:p>
          <a:p>
            <a:pPr marL="457200" indent="-457200">
              <a:buFont typeface="Arial" panose="020B0604020202020204" pitchFamily="34" charset="0"/>
              <a:buChar char="•"/>
            </a:pPr>
            <a:r>
              <a:rPr lang="en-US" sz="2000" dirty="0"/>
              <a:t>Lodging</a:t>
            </a:r>
            <a:br>
              <a:rPr lang="en-US" sz="2000" dirty="0"/>
            </a:br>
            <a:endParaRPr lang="en-US" sz="2000" dirty="0"/>
          </a:p>
          <a:p>
            <a:pPr marL="457200" indent="-457200">
              <a:buFont typeface="Arial" panose="020B0604020202020204" pitchFamily="34" charset="0"/>
              <a:buChar char="•"/>
            </a:pPr>
            <a:r>
              <a:rPr lang="en-US" sz="2000" dirty="0"/>
              <a:t>Education Center</a:t>
            </a:r>
          </a:p>
          <a:p>
            <a:endParaRPr lang="en-US" dirty="0"/>
          </a:p>
          <a:p>
            <a:endParaRPr lang="en-US" dirty="0"/>
          </a:p>
        </p:txBody>
      </p:sp>
    </p:spTree>
    <p:extLst>
      <p:ext uri="{BB962C8B-B14F-4D97-AF65-F5344CB8AC3E}">
        <p14:creationId xmlns:p14="http://schemas.microsoft.com/office/powerpoint/2010/main" val="1629084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BBE7-F0D4-3EFB-BF17-08696FA5ECC0}"/>
              </a:ext>
            </a:extLst>
          </p:cNvPr>
          <p:cNvSpPr>
            <a:spLocks noGrp="1"/>
          </p:cNvSpPr>
          <p:nvPr>
            <p:ph type="title"/>
          </p:nvPr>
        </p:nvSpPr>
        <p:spPr/>
        <p:txBody>
          <a:bodyPr>
            <a:normAutofit/>
          </a:bodyPr>
          <a:lstStyle/>
          <a:p>
            <a:r>
              <a:rPr lang="en-US" sz="5400" dirty="0"/>
              <a:t>Activations</a:t>
            </a:r>
          </a:p>
        </p:txBody>
      </p:sp>
      <p:sp>
        <p:nvSpPr>
          <p:cNvPr id="3" name="Content Placeholder 2">
            <a:extLst>
              <a:ext uri="{FF2B5EF4-FFF2-40B4-BE49-F238E27FC236}">
                <a16:creationId xmlns:a16="http://schemas.microsoft.com/office/drawing/2014/main" id="{5C2BE85E-678A-1557-9C2B-450752231D97}"/>
              </a:ext>
            </a:extLst>
          </p:cNvPr>
          <p:cNvSpPr>
            <a:spLocks noGrp="1"/>
          </p:cNvSpPr>
          <p:nvPr>
            <p:ph idx="1"/>
          </p:nvPr>
        </p:nvSpPr>
        <p:spPr>
          <a:xfrm>
            <a:off x="416160" y="2578607"/>
            <a:ext cx="5679840" cy="2260796"/>
          </a:xfrm>
        </p:spPr>
        <p:txBody>
          <a:bodyPr>
            <a:normAutofit fontScale="92500" lnSpcReduction="20000"/>
          </a:bodyPr>
          <a:lstStyle/>
          <a:p>
            <a:r>
              <a:rPr lang="en-US" sz="2200" dirty="0"/>
              <a:t>This past year we had Soldiers &amp; Airmen deploy and return from various missions:</a:t>
            </a:r>
          </a:p>
          <a:p>
            <a:pPr marL="457200" indent="-457200">
              <a:buFont typeface="Arial" panose="020B0604020202020204" pitchFamily="34" charset="0"/>
              <a:buChar char="•"/>
            </a:pPr>
            <a:r>
              <a:rPr lang="en-US" sz="2200" dirty="0"/>
              <a:t>332 deploy</a:t>
            </a:r>
          </a:p>
          <a:p>
            <a:pPr marL="457200" indent="-457200">
              <a:buFont typeface="Arial" panose="020B0604020202020204" pitchFamily="34" charset="0"/>
              <a:buChar char="•"/>
            </a:pPr>
            <a:r>
              <a:rPr lang="en-US" sz="2200" dirty="0"/>
              <a:t>689 return</a:t>
            </a:r>
          </a:p>
          <a:p>
            <a:br>
              <a:rPr lang="en-US" sz="2000" dirty="0"/>
            </a:br>
            <a:endParaRPr lang="en-US" sz="2000" dirty="0"/>
          </a:p>
        </p:txBody>
      </p:sp>
      <p:pic>
        <p:nvPicPr>
          <p:cNvPr id="6" name="Picture 5">
            <a:extLst>
              <a:ext uri="{FF2B5EF4-FFF2-40B4-BE49-F238E27FC236}">
                <a16:creationId xmlns:a16="http://schemas.microsoft.com/office/drawing/2014/main" id="{95910E5F-316E-88BD-7A24-B81CB21F40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3818" y="2933997"/>
            <a:ext cx="5498283" cy="2881312"/>
          </a:xfrm>
          <a:prstGeom prst="rect">
            <a:avLst/>
          </a:prstGeom>
        </p:spPr>
      </p:pic>
      <p:sp>
        <p:nvSpPr>
          <p:cNvPr id="8" name="TextBox 7">
            <a:extLst>
              <a:ext uri="{FF2B5EF4-FFF2-40B4-BE49-F238E27FC236}">
                <a16:creationId xmlns:a16="http://schemas.microsoft.com/office/drawing/2014/main" id="{54046439-D7CD-0F22-6BB2-2DAAF876B0A2}"/>
              </a:ext>
            </a:extLst>
          </p:cNvPr>
          <p:cNvSpPr txBox="1"/>
          <p:nvPr/>
        </p:nvSpPr>
        <p:spPr>
          <a:xfrm>
            <a:off x="628392" y="4209030"/>
            <a:ext cx="5255376" cy="2246769"/>
          </a:xfrm>
          <a:prstGeom prst="rect">
            <a:avLst/>
          </a:prstGeom>
          <a:noFill/>
        </p:spPr>
        <p:txBody>
          <a:bodyPr wrap="square" rtlCol="0">
            <a:spAutoFit/>
          </a:bodyPr>
          <a:lstStyle/>
          <a:p>
            <a:r>
              <a:rPr lang="en-US" sz="2000" dirty="0"/>
              <a:t>Locations of the missions were:</a:t>
            </a:r>
          </a:p>
          <a:p>
            <a:pPr marL="342900" indent="-342900">
              <a:buFont typeface="Arial" panose="020B0604020202020204" pitchFamily="34" charset="0"/>
              <a:buChar char="•"/>
            </a:pPr>
            <a:r>
              <a:rPr lang="en-US" sz="2000" dirty="0"/>
              <a:t>Kuwait</a:t>
            </a:r>
          </a:p>
          <a:p>
            <a:pPr marL="342900" indent="-342900">
              <a:buFont typeface="Arial" panose="020B0604020202020204" pitchFamily="34" charset="0"/>
              <a:buChar char="•"/>
            </a:pPr>
            <a:r>
              <a:rPr lang="en-US" sz="2000" dirty="0"/>
              <a:t>Europe</a:t>
            </a:r>
          </a:p>
          <a:p>
            <a:pPr marL="342900" indent="-342900">
              <a:buFont typeface="Arial" panose="020B0604020202020204" pitchFamily="34" charset="0"/>
              <a:buChar char="•"/>
            </a:pPr>
            <a:r>
              <a:rPr lang="en-US" sz="2000" dirty="0"/>
              <a:t>Southwest Asia</a:t>
            </a:r>
          </a:p>
          <a:p>
            <a:pPr marL="342900" indent="-342900">
              <a:buFont typeface="Arial" panose="020B0604020202020204" pitchFamily="34" charset="0"/>
              <a:buChar char="•"/>
            </a:pPr>
            <a:r>
              <a:rPr lang="en-US" sz="2000" dirty="0"/>
              <a:t>Columbia</a:t>
            </a:r>
          </a:p>
          <a:p>
            <a:pPr marL="342900" indent="-342900">
              <a:buFont typeface="Arial" panose="020B0604020202020204" pitchFamily="34" charset="0"/>
              <a:buChar char="•"/>
            </a:pPr>
            <a:r>
              <a:rPr lang="en-US" sz="2000" dirty="0"/>
              <a:t>Romania</a:t>
            </a:r>
          </a:p>
          <a:p>
            <a:pPr marL="342900" indent="-342900">
              <a:buFont typeface="Arial" panose="020B0604020202020204" pitchFamily="34" charset="0"/>
              <a:buChar char="•"/>
            </a:pPr>
            <a:r>
              <a:rPr lang="en-US" sz="2000" dirty="0"/>
              <a:t>Columbia</a:t>
            </a:r>
          </a:p>
        </p:txBody>
      </p:sp>
      <p:sp>
        <p:nvSpPr>
          <p:cNvPr id="10" name="TextBox 9">
            <a:extLst>
              <a:ext uri="{FF2B5EF4-FFF2-40B4-BE49-F238E27FC236}">
                <a16:creationId xmlns:a16="http://schemas.microsoft.com/office/drawing/2014/main" id="{9DAAAEF5-BE07-69F1-0659-F82276D1A3AB}"/>
              </a:ext>
            </a:extLst>
          </p:cNvPr>
          <p:cNvSpPr txBox="1"/>
          <p:nvPr/>
        </p:nvSpPr>
        <p:spPr>
          <a:xfrm>
            <a:off x="3043848" y="4539606"/>
            <a:ext cx="1675459" cy="2215991"/>
          </a:xfrm>
          <a:prstGeom prst="rect">
            <a:avLst/>
          </a:prstGeom>
          <a:noFill/>
        </p:spPr>
        <p:txBody>
          <a:bodyPr wrap="none" rtlCol="0">
            <a:spAutoFit/>
          </a:bodyPr>
          <a:lstStyle/>
          <a:p>
            <a:pPr marL="342900" indent="-342900">
              <a:buFont typeface="Arial" panose="020B0604020202020204" pitchFamily="34" charset="0"/>
              <a:buChar char="•"/>
            </a:pPr>
            <a:r>
              <a:rPr lang="en-US" sz="2000" dirty="0"/>
              <a:t>Romania</a:t>
            </a:r>
          </a:p>
          <a:p>
            <a:pPr marL="342900" indent="-342900">
              <a:buFont typeface="Arial" panose="020B0604020202020204" pitchFamily="34" charset="0"/>
              <a:buChar char="•"/>
            </a:pPr>
            <a:r>
              <a:rPr lang="en-US" sz="2000" dirty="0"/>
              <a:t>Djibouti</a:t>
            </a:r>
          </a:p>
          <a:p>
            <a:pPr marL="342900" indent="-342900">
              <a:buFont typeface="Arial" panose="020B0604020202020204" pitchFamily="34" charset="0"/>
              <a:buChar char="•"/>
            </a:pPr>
            <a:r>
              <a:rPr lang="en-US" sz="2000" dirty="0"/>
              <a:t>Qatar</a:t>
            </a:r>
          </a:p>
          <a:p>
            <a:pPr marL="342900" indent="-342900">
              <a:buFont typeface="Arial" panose="020B0604020202020204" pitchFamily="34" charset="0"/>
              <a:buChar char="•"/>
            </a:pPr>
            <a:r>
              <a:rPr lang="en-US" sz="2000" dirty="0"/>
              <a:t>Antarctica</a:t>
            </a:r>
          </a:p>
          <a:p>
            <a:pPr marL="342900" indent="-342900">
              <a:buFont typeface="Arial" panose="020B0604020202020204" pitchFamily="34" charset="0"/>
              <a:buChar char="•"/>
            </a:pPr>
            <a:r>
              <a:rPr lang="en-US" sz="2000" dirty="0"/>
              <a:t>Japan</a:t>
            </a:r>
          </a:p>
          <a:p>
            <a:pPr marL="342900" indent="-342900">
              <a:buFont typeface="Arial" panose="020B0604020202020204" pitchFamily="34" charset="0"/>
              <a:buChar char="•"/>
            </a:pPr>
            <a:r>
              <a:rPr lang="en-US" sz="2000" dirty="0"/>
              <a:t>And more!</a:t>
            </a:r>
          </a:p>
          <a:p>
            <a:endParaRPr lang="en-US" dirty="0"/>
          </a:p>
        </p:txBody>
      </p:sp>
    </p:spTree>
    <p:extLst>
      <p:ext uri="{BB962C8B-B14F-4D97-AF65-F5344CB8AC3E}">
        <p14:creationId xmlns:p14="http://schemas.microsoft.com/office/powerpoint/2010/main" val="3498072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648DE0-C425-E5EF-84E7-A02AD0A20FBA}"/>
              </a:ext>
            </a:extLst>
          </p:cNvPr>
          <p:cNvSpPr>
            <a:spLocks noGrp="1"/>
          </p:cNvSpPr>
          <p:nvPr>
            <p:ph type="title"/>
          </p:nvPr>
        </p:nvSpPr>
        <p:spPr>
          <a:xfrm>
            <a:off x="960120" y="317814"/>
            <a:ext cx="10268712" cy="1700784"/>
          </a:xfrm>
        </p:spPr>
        <p:txBody>
          <a:bodyPr>
            <a:normAutofit/>
          </a:bodyPr>
          <a:lstStyle/>
          <a:p>
            <a:r>
              <a:rPr lang="en-US" sz="5400" dirty="0"/>
              <a:t>Serve here</a:t>
            </a:r>
          </a:p>
        </p:txBody>
      </p:sp>
      <p:sp>
        <p:nvSpPr>
          <p:cNvPr id="3" name="Content Placeholder 2">
            <a:extLst>
              <a:ext uri="{FF2B5EF4-FFF2-40B4-BE49-F238E27FC236}">
                <a16:creationId xmlns:a16="http://schemas.microsoft.com/office/drawing/2014/main" id="{16C27523-5188-E9BE-9439-7B9E59BE0EA0}"/>
              </a:ext>
            </a:extLst>
          </p:cNvPr>
          <p:cNvSpPr>
            <a:spLocks noGrp="1"/>
          </p:cNvSpPr>
          <p:nvPr>
            <p:ph idx="1"/>
          </p:nvPr>
        </p:nvSpPr>
        <p:spPr>
          <a:xfrm>
            <a:off x="876799" y="2631025"/>
            <a:ext cx="5782586" cy="3433031"/>
          </a:xfrm>
        </p:spPr>
        <p:txBody>
          <a:bodyPr anchor="t">
            <a:normAutofit/>
          </a:bodyPr>
          <a:lstStyle/>
          <a:p>
            <a:pPr marL="457200" indent="-457200">
              <a:buFont typeface="Arial" panose="020B0604020202020204" pitchFamily="34" charset="0"/>
              <a:buChar char="•"/>
            </a:pPr>
            <a:r>
              <a:rPr lang="en-US" sz="2000" dirty="0"/>
              <a:t>Education Benefits</a:t>
            </a:r>
          </a:p>
          <a:p>
            <a:pPr marL="457200" indent="-457200">
              <a:buFont typeface="Arial" panose="020B0604020202020204" pitchFamily="34" charset="0"/>
              <a:buChar char="•"/>
            </a:pPr>
            <a:r>
              <a:rPr lang="en-US" sz="2000" dirty="0"/>
              <a:t>Pay Benefits</a:t>
            </a:r>
          </a:p>
          <a:p>
            <a:pPr marL="457200" indent="-457200">
              <a:buFont typeface="Arial" panose="020B0604020202020204" pitchFamily="34" charset="0"/>
              <a:buChar char="•"/>
            </a:pPr>
            <a:r>
              <a:rPr lang="en-US" sz="2000" dirty="0"/>
              <a:t>Retirement Benefits</a:t>
            </a:r>
          </a:p>
          <a:p>
            <a:pPr marL="457200" indent="-457200">
              <a:buFont typeface="Arial" panose="020B0604020202020204" pitchFamily="34" charset="0"/>
              <a:buChar char="•"/>
            </a:pPr>
            <a:r>
              <a:rPr lang="en-US" sz="2000" dirty="0"/>
              <a:t>Career training</a:t>
            </a:r>
          </a:p>
          <a:p>
            <a:pPr marL="457200" indent="-457200">
              <a:buFont typeface="Arial" panose="020B0604020202020204" pitchFamily="34" charset="0"/>
              <a:buChar char="•"/>
            </a:pPr>
            <a:r>
              <a:rPr lang="en-US" sz="2000" dirty="0"/>
              <a:t>Healthcare &amp; Life insurance</a:t>
            </a:r>
          </a:p>
          <a:p>
            <a:pPr marL="457200" indent="-457200">
              <a:buFont typeface="Arial" panose="020B0604020202020204" pitchFamily="34" charset="0"/>
              <a:buChar char="•"/>
            </a:pPr>
            <a:r>
              <a:rPr lang="en-US" sz="2000" dirty="0"/>
              <a:t>Incentives</a:t>
            </a:r>
          </a:p>
        </p:txBody>
      </p:sp>
      <p:pic>
        <p:nvPicPr>
          <p:cNvPr id="5" name="Picture 4">
            <a:extLst>
              <a:ext uri="{FF2B5EF4-FFF2-40B4-BE49-F238E27FC236}">
                <a16:creationId xmlns:a16="http://schemas.microsoft.com/office/drawing/2014/main" id="{0774FB09-28D3-8BFD-3FB7-78B321912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7533136" y="2852382"/>
            <a:ext cx="4012870" cy="3364792"/>
          </a:xfrm>
          <a:prstGeom prst="rect">
            <a:avLst/>
          </a:prstGeom>
        </p:spPr>
      </p:pic>
      <p:pic>
        <p:nvPicPr>
          <p:cNvPr id="6" name="Picture 5">
            <a:extLst>
              <a:ext uri="{FF2B5EF4-FFF2-40B4-BE49-F238E27FC236}">
                <a16:creationId xmlns:a16="http://schemas.microsoft.com/office/drawing/2014/main" id="{ACFBBD6A-E66A-94E9-16CB-BD2AC6F1DADB}"/>
              </a:ext>
            </a:extLst>
          </p:cNvPr>
          <p:cNvPicPr>
            <a:picLocks noChangeAspect="1"/>
          </p:cNvPicPr>
          <p:nvPr/>
        </p:nvPicPr>
        <p:blipFill>
          <a:blip r:embed="rId4"/>
          <a:stretch>
            <a:fillRect/>
          </a:stretch>
        </p:blipFill>
        <p:spPr>
          <a:xfrm>
            <a:off x="7533136" y="6278880"/>
            <a:ext cx="4024568" cy="326150"/>
          </a:xfrm>
          <a:prstGeom prst="rect">
            <a:avLst/>
          </a:prstGeom>
        </p:spPr>
      </p:pic>
      <p:pic>
        <p:nvPicPr>
          <p:cNvPr id="8" name="Picture 7">
            <a:extLst>
              <a:ext uri="{FF2B5EF4-FFF2-40B4-BE49-F238E27FC236}">
                <a16:creationId xmlns:a16="http://schemas.microsoft.com/office/drawing/2014/main" id="{3023C8E6-7B79-9324-A40A-E8CD68DCB96F}"/>
              </a:ext>
            </a:extLst>
          </p:cNvPr>
          <p:cNvPicPr>
            <a:picLocks noChangeAspect="1"/>
          </p:cNvPicPr>
          <p:nvPr/>
        </p:nvPicPr>
        <p:blipFill>
          <a:blip r:embed="rId5"/>
          <a:stretch>
            <a:fillRect/>
          </a:stretch>
        </p:blipFill>
        <p:spPr>
          <a:xfrm>
            <a:off x="9942958" y="158725"/>
            <a:ext cx="1285874" cy="1947538"/>
          </a:xfrm>
          <a:prstGeom prst="rect">
            <a:avLst/>
          </a:prstGeom>
        </p:spPr>
      </p:pic>
    </p:spTree>
    <p:extLst>
      <p:ext uri="{BB962C8B-B14F-4D97-AF65-F5344CB8AC3E}">
        <p14:creationId xmlns:p14="http://schemas.microsoft.com/office/powerpoint/2010/main" val="235231241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a:extLst>
              <a:ext uri="{FF2B5EF4-FFF2-40B4-BE49-F238E27FC236}">
                <a16:creationId xmlns:a16="http://schemas.microsoft.com/office/drawing/2014/main" id="{F1C53FAF-E9CF-054E-0CDB-F7D5C3B5A7AD}"/>
              </a:ext>
            </a:extLst>
          </p:cNvPr>
          <p:cNvSpPr>
            <a:spLocks noGrp="1"/>
          </p:cNvSpPr>
          <p:nvPr>
            <p:ph type="title"/>
          </p:nvPr>
        </p:nvSpPr>
        <p:spPr>
          <a:xfrm>
            <a:off x="960121" y="1240403"/>
            <a:ext cx="5943600" cy="2941983"/>
          </a:xfrm>
        </p:spPr>
        <p:txBody>
          <a:bodyPr vert="horz" lIns="91440" tIns="45720" rIns="91440" bIns="45720" rtlCol="0" anchor="ctr">
            <a:normAutofit/>
          </a:bodyPr>
          <a:lstStyle/>
          <a:p>
            <a:r>
              <a:rPr lang="en-US" sz="8800">
                <a:solidFill>
                  <a:schemeClr val="tx1"/>
                </a:solidFill>
              </a:rPr>
              <a:t>Thank you</a:t>
            </a:r>
          </a:p>
        </p:txBody>
      </p:sp>
      <p:pic>
        <p:nvPicPr>
          <p:cNvPr id="6" name="Content Placeholder 5">
            <a:extLst>
              <a:ext uri="{FF2B5EF4-FFF2-40B4-BE49-F238E27FC236}">
                <a16:creationId xmlns:a16="http://schemas.microsoft.com/office/drawing/2014/main" id="{EAC76AA5-BD51-E29C-7F25-E80A5906189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195"/>
          <a:stretch/>
        </p:blipFill>
        <p:spPr>
          <a:xfrm>
            <a:off x="7539400" y="1361916"/>
            <a:ext cx="4015397" cy="2820470"/>
          </a:xfrm>
          <a:prstGeom prst="rect">
            <a:avLst/>
          </a:prstGeom>
        </p:spPr>
      </p:pic>
      <p:pic>
        <p:nvPicPr>
          <p:cNvPr id="2" name="Graphic 1">
            <a:extLst>
              <a:ext uri="{FF2B5EF4-FFF2-40B4-BE49-F238E27FC236}">
                <a16:creationId xmlns:a16="http://schemas.microsoft.com/office/drawing/2014/main" id="{80E851DD-CB11-7988-8994-A7E2C0500DC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00795" y="4733110"/>
            <a:ext cx="1990410" cy="1990410"/>
          </a:xfrm>
          <a:prstGeom prst="rect">
            <a:avLst/>
          </a:prstGeom>
        </p:spPr>
      </p:pic>
    </p:spTree>
    <p:extLst>
      <p:ext uri="{BB962C8B-B14F-4D97-AF65-F5344CB8AC3E}">
        <p14:creationId xmlns:p14="http://schemas.microsoft.com/office/powerpoint/2010/main" val="222445646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3462-26E1-2A62-D9D5-E1DCBC528A12}"/>
              </a:ext>
            </a:extLst>
          </p:cNvPr>
          <p:cNvSpPr>
            <a:spLocks noGrp="1"/>
          </p:cNvSpPr>
          <p:nvPr>
            <p:ph type="title"/>
          </p:nvPr>
        </p:nvSpPr>
        <p:spPr/>
        <p:txBody>
          <a:bodyPr>
            <a:normAutofit/>
          </a:bodyPr>
          <a:lstStyle/>
          <a:p>
            <a:r>
              <a:rPr lang="en-US" sz="5400" dirty="0"/>
              <a:t>Full time staff/Traditional</a:t>
            </a:r>
          </a:p>
        </p:txBody>
      </p:sp>
      <p:sp>
        <p:nvSpPr>
          <p:cNvPr id="3" name="Content Placeholder 2">
            <a:extLst>
              <a:ext uri="{FF2B5EF4-FFF2-40B4-BE49-F238E27FC236}">
                <a16:creationId xmlns:a16="http://schemas.microsoft.com/office/drawing/2014/main" id="{965B2FF0-D35D-A3A7-C131-737C940266D5}"/>
              </a:ext>
            </a:extLst>
          </p:cNvPr>
          <p:cNvSpPr>
            <a:spLocks noGrp="1"/>
          </p:cNvSpPr>
          <p:nvPr>
            <p:ph idx="1"/>
          </p:nvPr>
        </p:nvSpPr>
        <p:spPr>
          <a:xfrm>
            <a:off x="8249978" y="3312135"/>
            <a:ext cx="3613140" cy="2126873"/>
          </a:xfrm>
        </p:spPr>
        <p:txBody>
          <a:bodyPr>
            <a:normAutofit/>
          </a:bodyPr>
          <a:lstStyle/>
          <a:p>
            <a:r>
              <a:rPr lang="en-US" sz="2000" dirty="0"/>
              <a:t>Full Time Staff are only a small portion of the overall Minnesota National Guard. They enable the readiness of the units and equipment.</a:t>
            </a:r>
          </a:p>
        </p:txBody>
      </p:sp>
      <p:grpSp>
        <p:nvGrpSpPr>
          <p:cNvPr id="4" name="Group 2">
            <a:extLst>
              <a:ext uri="{FF2B5EF4-FFF2-40B4-BE49-F238E27FC236}">
                <a16:creationId xmlns:a16="http://schemas.microsoft.com/office/drawing/2014/main" id="{8362C869-7CA7-8829-6808-E99CFEA7EAEA}"/>
              </a:ext>
            </a:extLst>
          </p:cNvPr>
          <p:cNvGrpSpPr/>
          <p:nvPr/>
        </p:nvGrpSpPr>
        <p:grpSpPr>
          <a:xfrm>
            <a:off x="91869" y="2232362"/>
            <a:ext cx="7651758" cy="4413745"/>
            <a:chOff x="1758616" y="846577"/>
            <a:chExt cx="6467544" cy="5711684"/>
          </a:xfrm>
        </p:grpSpPr>
        <p:sp>
          <p:nvSpPr>
            <p:cNvPr id="5" name="Rectangle 4">
              <a:extLst>
                <a:ext uri="{FF2B5EF4-FFF2-40B4-BE49-F238E27FC236}">
                  <a16:creationId xmlns:a16="http://schemas.microsoft.com/office/drawing/2014/main" id="{C57760AD-65A1-B76B-A4DD-105D33EFC26B}"/>
                </a:ext>
              </a:extLst>
            </p:cNvPr>
            <p:cNvSpPr/>
            <p:nvPr/>
          </p:nvSpPr>
          <p:spPr>
            <a:xfrm>
              <a:off x="4237793" y="1376362"/>
              <a:ext cx="3915607" cy="494823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sp>
          <p:nvSpPr>
            <p:cNvPr id="6" name="Rectangle 5">
              <a:extLst>
                <a:ext uri="{FF2B5EF4-FFF2-40B4-BE49-F238E27FC236}">
                  <a16:creationId xmlns:a16="http://schemas.microsoft.com/office/drawing/2014/main" id="{152507E4-5D04-5C02-D46E-C432B4F84FF0}"/>
                </a:ext>
              </a:extLst>
            </p:cNvPr>
            <p:cNvSpPr/>
            <p:nvPr/>
          </p:nvSpPr>
          <p:spPr>
            <a:xfrm>
              <a:off x="1930382" y="1376363"/>
              <a:ext cx="1398431" cy="46434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pic>
          <p:nvPicPr>
            <p:cNvPr id="7" name="Picture 6" descr="green-stick-man-th.png">
              <a:extLst>
                <a:ext uri="{FF2B5EF4-FFF2-40B4-BE49-F238E27FC236}">
                  <a16:creationId xmlns:a16="http://schemas.microsoft.com/office/drawing/2014/main" id="{3C05DFD9-ADC5-BF08-2C3E-4B42EC7C8F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7479" y="1506330"/>
              <a:ext cx="139843" cy="247650"/>
            </a:xfrm>
            <a:prstGeom prst="rect">
              <a:avLst/>
            </a:prstGeom>
          </p:spPr>
        </p:pic>
        <p:pic>
          <p:nvPicPr>
            <p:cNvPr id="8" name="Picture 7" descr="green-stick-man-th.png">
              <a:extLst>
                <a:ext uri="{FF2B5EF4-FFF2-40B4-BE49-F238E27FC236}">
                  <a16:creationId xmlns:a16="http://schemas.microsoft.com/office/drawing/2014/main" id="{99392F56-2AEA-FA2C-6604-D7EC7220E5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087" y="1506330"/>
              <a:ext cx="139843" cy="247650"/>
            </a:xfrm>
            <a:prstGeom prst="rect">
              <a:avLst/>
            </a:prstGeom>
          </p:spPr>
        </p:pic>
        <p:pic>
          <p:nvPicPr>
            <p:cNvPr id="9" name="Picture 8" descr="green-stick-man-th.png">
              <a:extLst>
                <a:ext uri="{FF2B5EF4-FFF2-40B4-BE49-F238E27FC236}">
                  <a16:creationId xmlns:a16="http://schemas.microsoft.com/office/drawing/2014/main" id="{5027F384-6FC2-97FA-7CE8-33BCEB01A4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694" y="1506330"/>
              <a:ext cx="139843" cy="247650"/>
            </a:xfrm>
            <a:prstGeom prst="rect">
              <a:avLst/>
            </a:prstGeom>
          </p:spPr>
        </p:pic>
        <p:pic>
          <p:nvPicPr>
            <p:cNvPr id="10" name="Picture 9" descr="green-stick-man-th.png">
              <a:extLst>
                <a:ext uri="{FF2B5EF4-FFF2-40B4-BE49-F238E27FC236}">
                  <a16:creationId xmlns:a16="http://schemas.microsoft.com/office/drawing/2014/main" id="{6EAA3EB6-03FE-87F0-0885-EC884A601B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6302" y="1506330"/>
              <a:ext cx="139843" cy="247650"/>
            </a:xfrm>
            <a:prstGeom prst="rect">
              <a:avLst/>
            </a:prstGeom>
          </p:spPr>
        </p:pic>
        <p:pic>
          <p:nvPicPr>
            <p:cNvPr id="11" name="Picture 10" descr="green-stick-man-th.png">
              <a:extLst>
                <a:ext uri="{FF2B5EF4-FFF2-40B4-BE49-F238E27FC236}">
                  <a16:creationId xmlns:a16="http://schemas.microsoft.com/office/drawing/2014/main" id="{184BC992-2AB3-BFF2-F5D9-F5851603C4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5910" y="1506330"/>
              <a:ext cx="139843" cy="247650"/>
            </a:xfrm>
            <a:prstGeom prst="rect">
              <a:avLst/>
            </a:prstGeom>
          </p:spPr>
        </p:pic>
        <p:pic>
          <p:nvPicPr>
            <p:cNvPr id="12" name="Picture 11" descr="green-stick-man-th.png">
              <a:extLst>
                <a:ext uri="{FF2B5EF4-FFF2-40B4-BE49-F238E27FC236}">
                  <a16:creationId xmlns:a16="http://schemas.microsoft.com/office/drawing/2014/main" id="{A17FF42F-D4C9-FDBF-0377-A0A75D9B73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518" y="1506330"/>
              <a:ext cx="139843" cy="247650"/>
            </a:xfrm>
            <a:prstGeom prst="rect">
              <a:avLst/>
            </a:prstGeom>
          </p:spPr>
        </p:pic>
        <p:pic>
          <p:nvPicPr>
            <p:cNvPr id="13" name="Picture 12" descr="green-stick-man-th.png">
              <a:extLst>
                <a:ext uri="{FF2B5EF4-FFF2-40B4-BE49-F238E27FC236}">
                  <a16:creationId xmlns:a16="http://schemas.microsoft.com/office/drawing/2014/main" id="{83EF8862-98EB-4009-55C1-2E47F9D3AB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5126" y="1506330"/>
              <a:ext cx="139843" cy="247650"/>
            </a:xfrm>
            <a:prstGeom prst="rect">
              <a:avLst/>
            </a:prstGeom>
          </p:spPr>
        </p:pic>
        <p:pic>
          <p:nvPicPr>
            <p:cNvPr id="14" name="Picture 13" descr="green-stick-man-th.png">
              <a:extLst>
                <a:ext uri="{FF2B5EF4-FFF2-40B4-BE49-F238E27FC236}">
                  <a16:creationId xmlns:a16="http://schemas.microsoft.com/office/drawing/2014/main" id="{C4794F35-D7E6-FABC-8584-86928D40A1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5910" y="1871663"/>
              <a:ext cx="139843" cy="247650"/>
            </a:xfrm>
            <a:prstGeom prst="rect">
              <a:avLst/>
            </a:prstGeom>
          </p:spPr>
        </p:pic>
        <p:pic>
          <p:nvPicPr>
            <p:cNvPr id="15" name="Picture 14" descr="green-stick-man-th.png">
              <a:extLst>
                <a:ext uri="{FF2B5EF4-FFF2-40B4-BE49-F238E27FC236}">
                  <a16:creationId xmlns:a16="http://schemas.microsoft.com/office/drawing/2014/main" id="{8872548A-6386-C573-271F-73698DC8CC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518" y="1871663"/>
              <a:ext cx="139843" cy="247650"/>
            </a:xfrm>
            <a:prstGeom prst="rect">
              <a:avLst/>
            </a:prstGeom>
          </p:spPr>
        </p:pic>
        <p:pic>
          <p:nvPicPr>
            <p:cNvPr id="16" name="Picture 15" descr="green-stick-man-th.png">
              <a:extLst>
                <a:ext uri="{FF2B5EF4-FFF2-40B4-BE49-F238E27FC236}">
                  <a16:creationId xmlns:a16="http://schemas.microsoft.com/office/drawing/2014/main" id="{F3B79260-EA61-5C32-07CD-B10E5684D1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5126" y="1871663"/>
              <a:ext cx="139843" cy="247650"/>
            </a:xfrm>
            <a:prstGeom prst="rect">
              <a:avLst/>
            </a:prstGeom>
          </p:spPr>
        </p:pic>
        <p:pic>
          <p:nvPicPr>
            <p:cNvPr id="17" name="Picture 16" descr="green-stick-man-th.png">
              <a:extLst>
                <a:ext uri="{FF2B5EF4-FFF2-40B4-BE49-F238E27FC236}">
                  <a16:creationId xmlns:a16="http://schemas.microsoft.com/office/drawing/2014/main" id="{E743A5BD-7565-28EC-80A8-439F3D6AAF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7479" y="1871663"/>
              <a:ext cx="139843" cy="247650"/>
            </a:xfrm>
            <a:prstGeom prst="rect">
              <a:avLst/>
            </a:prstGeom>
          </p:spPr>
        </p:pic>
        <p:pic>
          <p:nvPicPr>
            <p:cNvPr id="18" name="Picture 17" descr="green-stick-man-th.png">
              <a:extLst>
                <a:ext uri="{FF2B5EF4-FFF2-40B4-BE49-F238E27FC236}">
                  <a16:creationId xmlns:a16="http://schemas.microsoft.com/office/drawing/2014/main" id="{26171712-973A-939E-FBFA-3D4EA480BD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087" y="1871663"/>
              <a:ext cx="139843" cy="247650"/>
            </a:xfrm>
            <a:prstGeom prst="rect">
              <a:avLst/>
            </a:prstGeom>
          </p:spPr>
        </p:pic>
        <p:pic>
          <p:nvPicPr>
            <p:cNvPr id="19" name="Picture 18" descr="green-stick-man-th.png">
              <a:extLst>
                <a:ext uri="{FF2B5EF4-FFF2-40B4-BE49-F238E27FC236}">
                  <a16:creationId xmlns:a16="http://schemas.microsoft.com/office/drawing/2014/main" id="{9DE6ABA9-DC22-8121-0A0A-529A4E9AF4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694" y="1871663"/>
              <a:ext cx="139843" cy="247650"/>
            </a:xfrm>
            <a:prstGeom prst="rect">
              <a:avLst/>
            </a:prstGeom>
          </p:spPr>
        </p:pic>
        <p:pic>
          <p:nvPicPr>
            <p:cNvPr id="20" name="Picture 19" descr="green-stick-man-th.png">
              <a:extLst>
                <a:ext uri="{FF2B5EF4-FFF2-40B4-BE49-F238E27FC236}">
                  <a16:creationId xmlns:a16="http://schemas.microsoft.com/office/drawing/2014/main" id="{4FFEA19F-D435-1EBA-054B-478B9B0C4B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6302" y="1871663"/>
              <a:ext cx="139843" cy="247650"/>
            </a:xfrm>
            <a:prstGeom prst="rect">
              <a:avLst/>
            </a:prstGeom>
          </p:spPr>
        </p:pic>
        <p:pic>
          <p:nvPicPr>
            <p:cNvPr id="21" name="Picture 20" descr="green-stick-man-th.png">
              <a:extLst>
                <a:ext uri="{FF2B5EF4-FFF2-40B4-BE49-F238E27FC236}">
                  <a16:creationId xmlns:a16="http://schemas.microsoft.com/office/drawing/2014/main" id="{7B640CA6-EDAD-49E8-F968-F2AE851A7F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7479" y="2181225"/>
              <a:ext cx="139843" cy="247650"/>
            </a:xfrm>
            <a:prstGeom prst="rect">
              <a:avLst/>
            </a:prstGeom>
          </p:spPr>
        </p:pic>
        <p:pic>
          <p:nvPicPr>
            <p:cNvPr id="22" name="Picture 21" descr="green-stick-man-th.png">
              <a:extLst>
                <a:ext uri="{FF2B5EF4-FFF2-40B4-BE49-F238E27FC236}">
                  <a16:creationId xmlns:a16="http://schemas.microsoft.com/office/drawing/2014/main" id="{BAA7860E-E0CE-F856-F74A-F0C1252970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087" y="2181225"/>
              <a:ext cx="139843" cy="247650"/>
            </a:xfrm>
            <a:prstGeom prst="rect">
              <a:avLst/>
            </a:prstGeom>
          </p:spPr>
        </p:pic>
        <p:pic>
          <p:nvPicPr>
            <p:cNvPr id="23" name="Picture 22" descr="green-stick-man-th.png">
              <a:extLst>
                <a:ext uri="{FF2B5EF4-FFF2-40B4-BE49-F238E27FC236}">
                  <a16:creationId xmlns:a16="http://schemas.microsoft.com/office/drawing/2014/main" id="{7A5C5917-CF59-9C83-1EDB-AB4AB0861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694" y="2181225"/>
              <a:ext cx="139843" cy="247650"/>
            </a:xfrm>
            <a:prstGeom prst="rect">
              <a:avLst/>
            </a:prstGeom>
          </p:spPr>
        </p:pic>
        <p:pic>
          <p:nvPicPr>
            <p:cNvPr id="24" name="Picture 23" descr="green-stick-man-th.png">
              <a:extLst>
                <a:ext uri="{FF2B5EF4-FFF2-40B4-BE49-F238E27FC236}">
                  <a16:creationId xmlns:a16="http://schemas.microsoft.com/office/drawing/2014/main" id="{AD2946AA-F10F-88B2-68EE-491638436D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6302" y="2181225"/>
              <a:ext cx="139843" cy="247650"/>
            </a:xfrm>
            <a:prstGeom prst="rect">
              <a:avLst/>
            </a:prstGeom>
          </p:spPr>
        </p:pic>
        <p:pic>
          <p:nvPicPr>
            <p:cNvPr id="25" name="Picture 24" descr="green-stick-man-th.png">
              <a:extLst>
                <a:ext uri="{FF2B5EF4-FFF2-40B4-BE49-F238E27FC236}">
                  <a16:creationId xmlns:a16="http://schemas.microsoft.com/office/drawing/2014/main" id="{37AF3BFE-F4A4-4E14-2A26-09776AB067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5910" y="2181225"/>
              <a:ext cx="139843" cy="247650"/>
            </a:xfrm>
            <a:prstGeom prst="rect">
              <a:avLst/>
            </a:prstGeom>
          </p:spPr>
        </p:pic>
        <p:pic>
          <p:nvPicPr>
            <p:cNvPr id="26" name="Picture 25" descr="green-stick-man-th.png">
              <a:extLst>
                <a:ext uri="{FF2B5EF4-FFF2-40B4-BE49-F238E27FC236}">
                  <a16:creationId xmlns:a16="http://schemas.microsoft.com/office/drawing/2014/main" id="{6DBE8897-A7A0-10E5-CC93-605CF64D26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518" y="2181225"/>
              <a:ext cx="139843" cy="247650"/>
            </a:xfrm>
            <a:prstGeom prst="rect">
              <a:avLst/>
            </a:prstGeom>
          </p:spPr>
        </p:pic>
        <p:pic>
          <p:nvPicPr>
            <p:cNvPr id="27" name="Picture 26" descr="green-stick-man-th.png">
              <a:extLst>
                <a:ext uri="{FF2B5EF4-FFF2-40B4-BE49-F238E27FC236}">
                  <a16:creationId xmlns:a16="http://schemas.microsoft.com/office/drawing/2014/main" id="{5ACE47C7-0E78-65E8-3AB1-D1A2FBF389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5126" y="2181225"/>
              <a:ext cx="139843" cy="247650"/>
            </a:xfrm>
            <a:prstGeom prst="rect">
              <a:avLst/>
            </a:prstGeom>
          </p:spPr>
        </p:pic>
        <p:pic>
          <p:nvPicPr>
            <p:cNvPr id="28" name="Picture 27" descr="green-stick-man-th.png">
              <a:extLst>
                <a:ext uri="{FF2B5EF4-FFF2-40B4-BE49-F238E27FC236}">
                  <a16:creationId xmlns:a16="http://schemas.microsoft.com/office/drawing/2014/main" id="{D5D73924-3CCF-9B06-5106-024ED0930B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5910" y="2490788"/>
              <a:ext cx="139843" cy="247650"/>
            </a:xfrm>
            <a:prstGeom prst="rect">
              <a:avLst/>
            </a:prstGeom>
          </p:spPr>
        </p:pic>
        <p:pic>
          <p:nvPicPr>
            <p:cNvPr id="29" name="Picture 28" descr="green-stick-man-th.png">
              <a:extLst>
                <a:ext uri="{FF2B5EF4-FFF2-40B4-BE49-F238E27FC236}">
                  <a16:creationId xmlns:a16="http://schemas.microsoft.com/office/drawing/2014/main" id="{696CD223-16A6-079A-9FDD-76C0FDD4E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518" y="2490788"/>
              <a:ext cx="139843" cy="247650"/>
            </a:xfrm>
            <a:prstGeom prst="rect">
              <a:avLst/>
            </a:prstGeom>
          </p:spPr>
        </p:pic>
        <p:pic>
          <p:nvPicPr>
            <p:cNvPr id="30" name="Picture 29" descr="green-stick-man-th.png">
              <a:extLst>
                <a:ext uri="{FF2B5EF4-FFF2-40B4-BE49-F238E27FC236}">
                  <a16:creationId xmlns:a16="http://schemas.microsoft.com/office/drawing/2014/main" id="{016C50B6-1743-3A20-3BA7-06F4D2B72B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5126" y="2490788"/>
              <a:ext cx="139843" cy="247650"/>
            </a:xfrm>
            <a:prstGeom prst="rect">
              <a:avLst/>
            </a:prstGeom>
          </p:spPr>
        </p:pic>
        <p:pic>
          <p:nvPicPr>
            <p:cNvPr id="31" name="Picture 30" descr="green-stick-man-th.png">
              <a:extLst>
                <a:ext uri="{FF2B5EF4-FFF2-40B4-BE49-F238E27FC236}">
                  <a16:creationId xmlns:a16="http://schemas.microsoft.com/office/drawing/2014/main" id="{5E34A313-1580-3535-0D2C-A504EDD899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7479" y="2490788"/>
              <a:ext cx="139843" cy="247650"/>
            </a:xfrm>
            <a:prstGeom prst="rect">
              <a:avLst/>
            </a:prstGeom>
          </p:spPr>
        </p:pic>
        <p:pic>
          <p:nvPicPr>
            <p:cNvPr id="32" name="Picture 31" descr="green-stick-man-th.png">
              <a:extLst>
                <a:ext uri="{FF2B5EF4-FFF2-40B4-BE49-F238E27FC236}">
                  <a16:creationId xmlns:a16="http://schemas.microsoft.com/office/drawing/2014/main" id="{2E81C9B4-64EC-C13F-8E06-091B03EC6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087" y="2490788"/>
              <a:ext cx="139843" cy="247650"/>
            </a:xfrm>
            <a:prstGeom prst="rect">
              <a:avLst/>
            </a:prstGeom>
          </p:spPr>
        </p:pic>
        <p:pic>
          <p:nvPicPr>
            <p:cNvPr id="33" name="Picture 32" descr="green-stick-man-th.png">
              <a:extLst>
                <a:ext uri="{FF2B5EF4-FFF2-40B4-BE49-F238E27FC236}">
                  <a16:creationId xmlns:a16="http://schemas.microsoft.com/office/drawing/2014/main" id="{7FB8E018-A39C-7E81-AD79-26876D8A3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694" y="2490788"/>
              <a:ext cx="139843" cy="247650"/>
            </a:xfrm>
            <a:prstGeom prst="rect">
              <a:avLst/>
            </a:prstGeom>
          </p:spPr>
        </p:pic>
        <p:pic>
          <p:nvPicPr>
            <p:cNvPr id="34" name="Picture 33" descr="green-stick-man-th.png">
              <a:extLst>
                <a:ext uri="{FF2B5EF4-FFF2-40B4-BE49-F238E27FC236}">
                  <a16:creationId xmlns:a16="http://schemas.microsoft.com/office/drawing/2014/main" id="{ADFD9E76-D17E-BBA9-725C-88B6DDE3AF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6302" y="2490788"/>
              <a:ext cx="139843" cy="247650"/>
            </a:xfrm>
            <a:prstGeom prst="rect">
              <a:avLst/>
            </a:prstGeom>
          </p:spPr>
        </p:pic>
        <p:pic>
          <p:nvPicPr>
            <p:cNvPr id="35" name="Picture 34" descr="green-stick-man-th.png">
              <a:extLst>
                <a:ext uri="{FF2B5EF4-FFF2-40B4-BE49-F238E27FC236}">
                  <a16:creationId xmlns:a16="http://schemas.microsoft.com/office/drawing/2014/main" id="{C4CC2B8A-474B-E304-5A72-0A29966376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7479" y="2800350"/>
              <a:ext cx="139843" cy="223128"/>
            </a:xfrm>
            <a:prstGeom prst="rect">
              <a:avLst/>
            </a:prstGeom>
          </p:spPr>
        </p:pic>
        <p:pic>
          <p:nvPicPr>
            <p:cNvPr id="36" name="Picture 35" descr="green-stick-man-th.png">
              <a:extLst>
                <a:ext uri="{FF2B5EF4-FFF2-40B4-BE49-F238E27FC236}">
                  <a16:creationId xmlns:a16="http://schemas.microsoft.com/office/drawing/2014/main" id="{315147D5-3BAF-5727-5B0E-541D5C0966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7087" y="2800350"/>
              <a:ext cx="139843" cy="223128"/>
            </a:xfrm>
            <a:prstGeom prst="rect">
              <a:avLst/>
            </a:prstGeom>
          </p:spPr>
        </p:pic>
        <p:pic>
          <p:nvPicPr>
            <p:cNvPr id="37" name="Picture 36" descr="green-stick-man-th.png">
              <a:extLst>
                <a:ext uri="{FF2B5EF4-FFF2-40B4-BE49-F238E27FC236}">
                  <a16:creationId xmlns:a16="http://schemas.microsoft.com/office/drawing/2014/main" id="{6AC973D1-2D29-7AC7-D1D8-EF45C9686E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6694" y="2800350"/>
              <a:ext cx="139843" cy="223128"/>
            </a:xfrm>
            <a:prstGeom prst="rect">
              <a:avLst/>
            </a:prstGeom>
          </p:spPr>
        </p:pic>
        <p:pic>
          <p:nvPicPr>
            <p:cNvPr id="38" name="Picture 37" descr="green-stick-man-th.png">
              <a:extLst>
                <a:ext uri="{FF2B5EF4-FFF2-40B4-BE49-F238E27FC236}">
                  <a16:creationId xmlns:a16="http://schemas.microsoft.com/office/drawing/2014/main" id="{59C58E4C-A691-7F92-5FC0-00AAEDF1B6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6302" y="2800350"/>
              <a:ext cx="139843" cy="223128"/>
            </a:xfrm>
            <a:prstGeom prst="rect">
              <a:avLst/>
            </a:prstGeom>
          </p:spPr>
        </p:pic>
        <p:pic>
          <p:nvPicPr>
            <p:cNvPr id="39" name="Picture 38" descr="green-stick-man-th.png">
              <a:extLst>
                <a:ext uri="{FF2B5EF4-FFF2-40B4-BE49-F238E27FC236}">
                  <a16:creationId xmlns:a16="http://schemas.microsoft.com/office/drawing/2014/main" id="{83188CF0-5205-57E9-44B3-1E6D5A9355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5910" y="2800350"/>
              <a:ext cx="139843" cy="223128"/>
            </a:xfrm>
            <a:prstGeom prst="rect">
              <a:avLst/>
            </a:prstGeom>
          </p:spPr>
        </p:pic>
        <p:pic>
          <p:nvPicPr>
            <p:cNvPr id="40" name="Picture 39" descr="green-stick-man-th.png">
              <a:extLst>
                <a:ext uri="{FF2B5EF4-FFF2-40B4-BE49-F238E27FC236}">
                  <a16:creationId xmlns:a16="http://schemas.microsoft.com/office/drawing/2014/main" id="{9387D6B2-4171-06C7-4321-F0DF1E8507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518" y="2800350"/>
              <a:ext cx="139843" cy="223128"/>
            </a:xfrm>
            <a:prstGeom prst="rect">
              <a:avLst/>
            </a:prstGeom>
          </p:spPr>
        </p:pic>
        <p:pic>
          <p:nvPicPr>
            <p:cNvPr id="41" name="Picture 40" descr="green-stick-man-th.png">
              <a:extLst>
                <a:ext uri="{FF2B5EF4-FFF2-40B4-BE49-F238E27FC236}">
                  <a16:creationId xmlns:a16="http://schemas.microsoft.com/office/drawing/2014/main" id="{1CB12E12-2800-231B-A802-3C231B5FD5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5126" y="2800350"/>
              <a:ext cx="139843" cy="223128"/>
            </a:xfrm>
            <a:prstGeom prst="rect">
              <a:avLst/>
            </a:prstGeom>
          </p:spPr>
        </p:pic>
        <p:pic>
          <p:nvPicPr>
            <p:cNvPr id="42" name="Picture 41" descr="green-stick-man-th.png">
              <a:extLst>
                <a:ext uri="{FF2B5EF4-FFF2-40B4-BE49-F238E27FC236}">
                  <a16:creationId xmlns:a16="http://schemas.microsoft.com/office/drawing/2014/main" id="{ABDFFFC8-D29D-52EC-FEEB-CFE9050176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5910" y="3109913"/>
              <a:ext cx="139843" cy="223128"/>
            </a:xfrm>
            <a:prstGeom prst="rect">
              <a:avLst/>
            </a:prstGeom>
          </p:spPr>
        </p:pic>
        <p:pic>
          <p:nvPicPr>
            <p:cNvPr id="43" name="Picture 42" descr="green-stick-man-th.png">
              <a:extLst>
                <a:ext uri="{FF2B5EF4-FFF2-40B4-BE49-F238E27FC236}">
                  <a16:creationId xmlns:a16="http://schemas.microsoft.com/office/drawing/2014/main" id="{6EBD1AD0-8F30-FB14-A20C-4CFF3E1853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518" y="3109913"/>
              <a:ext cx="139843" cy="223128"/>
            </a:xfrm>
            <a:prstGeom prst="rect">
              <a:avLst/>
            </a:prstGeom>
          </p:spPr>
        </p:pic>
        <p:pic>
          <p:nvPicPr>
            <p:cNvPr id="44" name="Picture 43" descr="green-stick-man-th.png">
              <a:extLst>
                <a:ext uri="{FF2B5EF4-FFF2-40B4-BE49-F238E27FC236}">
                  <a16:creationId xmlns:a16="http://schemas.microsoft.com/office/drawing/2014/main" id="{5C5DC9E8-C14F-3447-C5B4-9749848A7E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5126" y="3109913"/>
              <a:ext cx="139843" cy="223128"/>
            </a:xfrm>
            <a:prstGeom prst="rect">
              <a:avLst/>
            </a:prstGeom>
          </p:spPr>
        </p:pic>
        <p:pic>
          <p:nvPicPr>
            <p:cNvPr id="45" name="Picture 44" descr="green-stick-man-th.png">
              <a:extLst>
                <a:ext uri="{FF2B5EF4-FFF2-40B4-BE49-F238E27FC236}">
                  <a16:creationId xmlns:a16="http://schemas.microsoft.com/office/drawing/2014/main" id="{BDFE0C7F-1F03-053D-5D1F-A88201F756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7479" y="3109913"/>
              <a:ext cx="139843" cy="223128"/>
            </a:xfrm>
            <a:prstGeom prst="rect">
              <a:avLst/>
            </a:prstGeom>
          </p:spPr>
        </p:pic>
        <p:pic>
          <p:nvPicPr>
            <p:cNvPr id="46" name="Picture 45" descr="green-stick-man-th.png">
              <a:extLst>
                <a:ext uri="{FF2B5EF4-FFF2-40B4-BE49-F238E27FC236}">
                  <a16:creationId xmlns:a16="http://schemas.microsoft.com/office/drawing/2014/main" id="{0AD6E841-E42C-D0CB-80C4-3065ABAA9E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7087" y="3109913"/>
              <a:ext cx="139843" cy="223128"/>
            </a:xfrm>
            <a:prstGeom prst="rect">
              <a:avLst/>
            </a:prstGeom>
          </p:spPr>
        </p:pic>
        <p:pic>
          <p:nvPicPr>
            <p:cNvPr id="47" name="Picture 46" descr="green-stick-man-th.png">
              <a:extLst>
                <a:ext uri="{FF2B5EF4-FFF2-40B4-BE49-F238E27FC236}">
                  <a16:creationId xmlns:a16="http://schemas.microsoft.com/office/drawing/2014/main" id="{DDFD503E-E14A-0771-A2C9-61C15D7DC7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6694" y="3109913"/>
              <a:ext cx="139843" cy="223128"/>
            </a:xfrm>
            <a:prstGeom prst="rect">
              <a:avLst/>
            </a:prstGeom>
          </p:spPr>
        </p:pic>
        <p:pic>
          <p:nvPicPr>
            <p:cNvPr id="48" name="Picture 47" descr="green-stick-man-th.png">
              <a:extLst>
                <a:ext uri="{FF2B5EF4-FFF2-40B4-BE49-F238E27FC236}">
                  <a16:creationId xmlns:a16="http://schemas.microsoft.com/office/drawing/2014/main" id="{9FE20E5E-E722-72FA-97CB-726359F91B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6302" y="3109913"/>
              <a:ext cx="139843" cy="223128"/>
            </a:xfrm>
            <a:prstGeom prst="rect">
              <a:avLst/>
            </a:prstGeom>
          </p:spPr>
        </p:pic>
        <p:pic>
          <p:nvPicPr>
            <p:cNvPr id="49" name="Picture 48" descr="green-stick-man-th.png">
              <a:extLst>
                <a:ext uri="{FF2B5EF4-FFF2-40B4-BE49-F238E27FC236}">
                  <a16:creationId xmlns:a16="http://schemas.microsoft.com/office/drawing/2014/main" id="{39462A2E-A001-583C-AB8E-F21BF2789D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812" y="1500188"/>
              <a:ext cx="139843" cy="247650"/>
            </a:xfrm>
            <a:prstGeom prst="rect">
              <a:avLst/>
            </a:prstGeom>
          </p:spPr>
        </p:pic>
        <p:pic>
          <p:nvPicPr>
            <p:cNvPr id="50" name="Picture 49" descr="green-stick-man-th.png">
              <a:extLst>
                <a:ext uri="{FF2B5EF4-FFF2-40B4-BE49-F238E27FC236}">
                  <a16:creationId xmlns:a16="http://schemas.microsoft.com/office/drawing/2014/main" id="{929CF26A-7DED-DFE3-A5C7-2E77843305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4420" y="1500188"/>
              <a:ext cx="139843" cy="247650"/>
            </a:xfrm>
            <a:prstGeom prst="rect">
              <a:avLst/>
            </a:prstGeom>
          </p:spPr>
        </p:pic>
        <p:pic>
          <p:nvPicPr>
            <p:cNvPr id="51" name="Picture 50" descr="green-stick-man-th.png">
              <a:extLst>
                <a:ext uri="{FF2B5EF4-FFF2-40B4-BE49-F238E27FC236}">
                  <a16:creationId xmlns:a16="http://schemas.microsoft.com/office/drawing/2014/main" id="{69A924DE-816A-959F-2930-AD304B7F68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28" y="1500188"/>
              <a:ext cx="139843" cy="247650"/>
            </a:xfrm>
            <a:prstGeom prst="rect">
              <a:avLst/>
            </a:prstGeom>
          </p:spPr>
        </p:pic>
        <p:pic>
          <p:nvPicPr>
            <p:cNvPr id="52" name="Picture 51" descr="green-stick-man-th.png">
              <a:extLst>
                <a:ext uri="{FF2B5EF4-FFF2-40B4-BE49-F238E27FC236}">
                  <a16:creationId xmlns:a16="http://schemas.microsoft.com/office/drawing/2014/main" id="{1622C744-B25D-21D0-62F6-DBFEBD0B5C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812" y="1871663"/>
              <a:ext cx="139843" cy="247650"/>
            </a:xfrm>
            <a:prstGeom prst="rect">
              <a:avLst/>
            </a:prstGeom>
          </p:spPr>
        </p:pic>
        <p:pic>
          <p:nvPicPr>
            <p:cNvPr id="53" name="Picture 52" descr="green-stick-man-th.png">
              <a:extLst>
                <a:ext uri="{FF2B5EF4-FFF2-40B4-BE49-F238E27FC236}">
                  <a16:creationId xmlns:a16="http://schemas.microsoft.com/office/drawing/2014/main" id="{A5F09690-F69E-2350-B149-63E85D5E64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4420" y="1871663"/>
              <a:ext cx="139843" cy="247650"/>
            </a:xfrm>
            <a:prstGeom prst="rect">
              <a:avLst/>
            </a:prstGeom>
          </p:spPr>
        </p:pic>
        <p:pic>
          <p:nvPicPr>
            <p:cNvPr id="54" name="Picture 53" descr="green-stick-man-th.png">
              <a:extLst>
                <a:ext uri="{FF2B5EF4-FFF2-40B4-BE49-F238E27FC236}">
                  <a16:creationId xmlns:a16="http://schemas.microsoft.com/office/drawing/2014/main" id="{28681EFF-DC1A-C561-907B-BC8664F80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28" y="1871663"/>
              <a:ext cx="139843" cy="247650"/>
            </a:xfrm>
            <a:prstGeom prst="rect">
              <a:avLst/>
            </a:prstGeom>
          </p:spPr>
        </p:pic>
        <p:pic>
          <p:nvPicPr>
            <p:cNvPr id="55" name="Picture 54" descr="green-stick-man-th.png">
              <a:extLst>
                <a:ext uri="{FF2B5EF4-FFF2-40B4-BE49-F238E27FC236}">
                  <a16:creationId xmlns:a16="http://schemas.microsoft.com/office/drawing/2014/main" id="{F0A610BB-8778-5A14-C2FD-A551DB3376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812" y="2181225"/>
              <a:ext cx="139843" cy="247650"/>
            </a:xfrm>
            <a:prstGeom prst="rect">
              <a:avLst/>
            </a:prstGeom>
          </p:spPr>
        </p:pic>
        <p:pic>
          <p:nvPicPr>
            <p:cNvPr id="56" name="Picture 55" descr="green-stick-man-th.png">
              <a:extLst>
                <a:ext uri="{FF2B5EF4-FFF2-40B4-BE49-F238E27FC236}">
                  <a16:creationId xmlns:a16="http://schemas.microsoft.com/office/drawing/2014/main" id="{9017D3BB-C044-DFAE-77D8-B54D4B039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4420" y="2181225"/>
              <a:ext cx="139843" cy="247650"/>
            </a:xfrm>
            <a:prstGeom prst="rect">
              <a:avLst/>
            </a:prstGeom>
          </p:spPr>
        </p:pic>
        <p:pic>
          <p:nvPicPr>
            <p:cNvPr id="57" name="Picture 56" descr="green-stick-man-th.png">
              <a:extLst>
                <a:ext uri="{FF2B5EF4-FFF2-40B4-BE49-F238E27FC236}">
                  <a16:creationId xmlns:a16="http://schemas.microsoft.com/office/drawing/2014/main" id="{36EB7DA2-FA17-9383-7CA7-C27E4B1547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28" y="2181225"/>
              <a:ext cx="139843" cy="247650"/>
            </a:xfrm>
            <a:prstGeom prst="rect">
              <a:avLst/>
            </a:prstGeom>
          </p:spPr>
        </p:pic>
        <p:pic>
          <p:nvPicPr>
            <p:cNvPr id="58" name="Picture 57" descr="green-stick-man-th.png">
              <a:extLst>
                <a:ext uri="{FF2B5EF4-FFF2-40B4-BE49-F238E27FC236}">
                  <a16:creationId xmlns:a16="http://schemas.microsoft.com/office/drawing/2014/main" id="{E457B355-66DB-14F6-7CB8-5000E96210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812" y="2490788"/>
              <a:ext cx="139843" cy="247650"/>
            </a:xfrm>
            <a:prstGeom prst="rect">
              <a:avLst/>
            </a:prstGeom>
          </p:spPr>
        </p:pic>
        <p:pic>
          <p:nvPicPr>
            <p:cNvPr id="59" name="Picture 58" descr="green-stick-man-th.png">
              <a:extLst>
                <a:ext uri="{FF2B5EF4-FFF2-40B4-BE49-F238E27FC236}">
                  <a16:creationId xmlns:a16="http://schemas.microsoft.com/office/drawing/2014/main" id="{1ABB1BE7-17DD-C9BD-8ACF-0CDCBA42DE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4420" y="2490788"/>
              <a:ext cx="139843" cy="247650"/>
            </a:xfrm>
            <a:prstGeom prst="rect">
              <a:avLst/>
            </a:prstGeom>
          </p:spPr>
        </p:pic>
        <p:pic>
          <p:nvPicPr>
            <p:cNvPr id="60" name="Picture 59" descr="green-stick-man-th.png">
              <a:extLst>
                <a:ext uri="{FF2B5EF4-FFF2-40B4-BE49-F238E27FC236}">
                  <a16:creationId xmlns:a16="http://schemas.microsoft.com/office/drawing/2014/main" id="{53438981-FBAA-27F3-6800-A449F0466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28" y="2490788"/>
              <a:ext cx="139843" cy="247650"/>
            </a:xfrm>
            <a:prstGeom prst="rect">
              <a:avLst/>
            </a:prstGeom>
          </p:spPr>
        </p:pic>
        <p:pic>
          <p:nvPicPr>
            <p:cNvPr id="61" name="Picture 60" descr="green-stick-man-th.png">
              <a:extLst>
                <a:ext uri="{FF2B5EF4-FFF2-40B4-BE49-F238E27FC236}">
                  <a16:creationId xmlns:a16="http://schemas.microsoft.com/office/drawing/2014/main" id="{53A94649-AC69-BE89-9668-39F050092A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812" y="2800350"/>
              <a:ext cx="139843" cy="247650"/>
            </a:xfrm>
            <a:prstGeom prst="rect">
              <a:avLst/>
            </a:prstGeom>
          </p:spPr>
        </p:pic>
        <p:pic>
          <p:nvPicPr>
            <p:cNvPr id="62" name="Picture 61" descr="green-stick-man-th.png">
              <a:extLst>
                <a:ext uri="{FF2B5EF4-FFF2-40B4-BE49-F238E27FC236}">
                  <a16:creationId xmlns:a16="http://schemas.microsoft.com/office/drawing/2014/main" id="{C32217FB-F645-0EF4-4352-DC72BB123A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4420" y="2800350"/>
              <a:ext cx="139843" cy="247650"/>
            </a:xfrm>
            <a:prstGeom prst="rect">
              <a:avLst/>
            </a:prstGeom>
          </p:spPr>
        </p:pic>
        <p:pic>
          <p:nvPicPr>
            <p:cNvPr id="63" name="Picture 62" descr="green-stick-man-th.png">
              <a:extLst>
                <a:ext uri="{FF2B5EF4-FFF2-40B4-BE49-F238E27FC236}">
                  <a16:creationId xmlns:a16="http://schemas.microsoft.com/office/drawing/2014/main" id="{F089C854-3F3A-7715-0B96-F21454071B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28" y="2800350"/>
              <a:ext cx="139843" cy="247650"/>
            </a:xfrm>
            <a:prstGeom prst="rect">
              <a:avLst/>
            </a:prstGeom>
          </p:spPr>
        </p:pic>
        <p:pic>
          <p:nvPicPr>
            <p:cNvPr id="64" name="Picture 63" descr="green-stick-man-th.png">
              <a:extLst>
                <a:ext uri="{FF2B5EF4-FFF2-40B4-BE49-F238E27FC236}">
                  <a16:creationId xmlns:a16="http://schemas.microsoft.com/office/drawing/2014/main" id="{9BB26092-990C-25BD-912F-8640E1BD62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812" y="3109913"/>
              <a:ext cx="139843" cy="247650"/>
            </a:xfrm>
            <a:prstGeom prst="rect">
              <a:avLst/>
            </a:prstGeom>
          </p:spPr>
        </p:pic>
        <p:pic>
          <p:nvPicPr>
            <p:cNvPr id="65" name="Picture 64" descr="green-stick-man-th.png">
              <a:extLst>
                <a:ext uri="{FF2B5EF4-FFF2-40B4-BE49-F238E27FC236}">
                  <a16:creationId xmlns:a16="http://schemas.microsoft.com/office/drawing/2014/main" id="{A996FA96-A5B9-4140-214A-F128CFB833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4420" y="3109913"/>
              <a:ext cx="139843" cy="247650"/>
            </a:xfrm>
            <a:prstGeom prst="rect">
              <a:avLst/>
            </a:prstGeom>
          </p:spPr>
        </p:pic>
        <p:pic>
          <p:nvPicPr>
            <p:cNvPr id="66" name="Picture 65" descr="green-stick-man-th.png">
              <a:extLst>
                <a:ext uri="{FF2B5EF4-FFF2-40B4-BE49-F238E27FC236}">
                  <a16:creationId xmlns:a16="http://schemas.microsoft.com/office/drawing/2014/main" id="{E3337911-4B54-F7D7-E3EA-F737EDE401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28" y="3109913"/>
              <a:ext cx="139843" cy="247650"/>
            </a:xfrm>
            <a:prstGeom prst="rect">
              <a:avLst/>
            </a:prstGeom>
          </p:spPr>
        </p:pic>
        <p:pic>
          <p:nvPicPr>
            <p:cNvPr id="67" name="Picture 66" descr="green-stick-man-th.png">
              <a:extLst>
                <a:ext uri="{FF2B5EF4-FFF2-40B4-BE49-F238E27FC236}">
                  <a16:creationId xmlns:a16="http://schemas.microsoft.com/office/drawing/2014/main" id="{0A11B166-3A2D-CF67-BF3F-F020C36351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7479" y="3419475"/>
              <a:ext cx="139843" cy="247650"/>
            </a:xfrm>
            <a:prstGeom prst="rect">
              <a:avLst/>
            </a:prstGeom>
          </p:spPr>
        </p:pic>
        <p:pic>
          <p:nvPicPr>
            <p:cNvPr id="68" name="Picture 67" descr="green-stick-man-th.png">
              <a:extLst>
                <a:ext uri="{FF2B5EF4-FFF2-40B4-BE49-F238E27FC236}">
                  <a16:creationId xmlns:a16="http://schemas.microsoft.com/office/drawing/2014/main" id="{E3DF54F7-2F27-4C55-3460-11C699612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087" y="3419475"/>
              <a:ext cx="139843" cy="247650"/>
            </a:xfrm>
            <a:prstGeom prst="rect">
              <a:avLst/>
            </a:prstGeom>
          </p:spPr>
        </p:pic>
        <p:pic>
          <p:nvPicPr>
            <p:cNvPr id="69" name="Picture 68" descr="green-stick-man-th.png">
              <a:extLst>
                <a:ext uri="{FF2B5EF4-FFF2-40B4-BE49-F238E27FC236}">
                  <a16:creationId xmlns:a16="http://schemas.microsoft.com/office/drawing/2014/main" id="{0FB4D315-C22E-6D54-3C7B-CFD0AB863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694" y="3419475"/>
              <a:ext cx="139843" cy="247650"/>
            </a:xfrm>
            <a:prstGeom prst="rect">
              <a:avLst/>
            </a:prstGeom>
          </p:spPr>
        </p:pic>
        <p:pic>
          <p:nvPicPr>
            <p:cNvPr id="70" name="Picture 69" descr="green-stick-man-th.png">
              <a:extLst>
                <a:ext uri="{FF2B5EF4-FFF2-40B4-BE49-F238E27FC236}">
                  <a16:creationId xmlns:a16="http://schemas.microsoft.com/office/drawing/2014/main" id="{08C88941-72F7-9758-3DD7-2629CBEA28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6302" y="3419475"/>
              <a:ext cx="139843" cy="247650"/>
            </a:xfrm>
            <a:prstGeom prst="rect">
              <a:avLst/>
            </a:prstGeom>
          </p:spPr>
        </p:pic>
        <p:pic>
          <p:nvPicPr>
            <p:cNvPr id="71" name="Picture 70" descr="green-stick-man-th.png">
              <a:extLst>
                <a:ext uri="{FF2B5EF4-FFF2-40B4-BE49-F238E27FC236}">
                  <a16:creationId xmlns:a16="http://schemas.microsoft.com/office/drawing/2014/main" id="{5038A7F6-95BF-087E-F354-FDFC23118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5910" y="3419475"/>
              <a:ext cx="139843" cy="247650"/>
            </a:xfrm>
            <a:prstGeom prst="rect">
              <a:avLst/>
            </a:prstGeom>
          </p:spPr>
        </p:pic>
        <p:pic>
          <p:nvPicPr>
            <p:cNvPr id="72" name="Picture 71" descr="green-stick-man-th.png">
              <a:extLst>
                <a:ext uri="{FF2B5EF4-FFF2-40B4-BE49-F238E27FC236}">
                  <a16:creationId xmlns:a16="http://schemas.microsoft.com/office/drawing/2014/main" id="{56EE17EF-8089-EF54-3BA3-9AA294C697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518" y="3419475"/>
              <a:ext cx="139843" cy="247650"/>
            </a:xfrm>
            <a:prstGeom prst="rect">
              <a:avLst/>
            </a:prstGeom>
          </p:spPr>
        </p:pic>
        <p:pic>
          <p:nvPicPr>
            <p:cNvPr id="73" name="Picture 72" descr="green-stick-man-th.png">
              <a:extLst>
                <a:ext uri="{FF2B5EF4-FFF2-40B4-BE49-F238E27FC236}">
                  <a16:creationId xmlns:a16="http://schemas.microsoft.com/office/drawing/2014/main" id="{22223979-2400-486E-B1AD-61C8F84390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5126" y="3419475"/>
              <a:ext cx="139843" cy="247650"/>
            </a:xfrm>
            <a:prstGeom prst="rect">
              <a:avLst/>
            </a:prstGeom>
          </p:spPr>
        </p:pic>
        <p:pic>
          <p:nvPicPr>
            <p:cNvPr id="74" name="Picture 73" descr="green-stick-man-th.png">
              <a:extLst>
                <a:ext uri="{FF2B5EF4-FFF2-40B4-BE49-F238E27FC236}">
                  <a16:creationId xmlns:a16="http://schemas.microsoft.com/office/drawing/2014/main" id="{32F807EB-C398-2610-8F1B-49FA0E1942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812" y="3413333"/>
              <a:ext cx="139843" cy="247650"/>
            </a:xfrm>
            <a:prstGeom prst="rect">
              <a:avLst/>
            </a:prstGeom>
          </p:spPr>
        </p:pic>
        <p:pic>
          <p:nvPicPr>
            <p:cNvPr id="75" name="Picture 74" descr="green-stick-man-th.png">
              <a:extLst>
                <a:ext uri="{FF2B5EF4-FFF2-40B4-BE49-F238E27FC236}">
                  <a16:creationId xmlns:a16="http://schemas.microsoft.com/office/drawing/2014/main" id="{E86CE3BF-AEDC-9806-7615-FF1EA4169E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4420" y="3413333"/>
              <a:ext cx="139843" cy="247650"/>
            </a:xfrm>
            <a:prstGeom prst="rect">
              <a:avLst/>
            </a:prstGeom>
          </p:spPr>
        </p:pic>
        <p:pic>
          <p:nvPicPr>
            <p:cNvPr id="76" name="Picture 75" descr="green-stick-man-th.png">
              <a:extLst>
                <a:ext uri="{FF2B5EF4-FFF2-40B4-BE49-F238E27FC236}">
                  <a16:creationId xmlns:a16="http://schemas.microsoft.com/office/drawing/2014/main" id="{95FC7E89-A39C-8B4F-5CD8-DE9E210188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28" y="3413333"/>
              <a:ext cx="139843" cy="247650"/>
            </a:xfrm>
            <a:prstGeom prst="rect">
              <a:avLst/>
            </a:prstGeom>
          </p:spPr>
        </p:pic>
        <p:pic>
          <p:nvPicPr>
            <p:cNvPr id="77" name="Picture 76" descr="green-stick-man-th.png">
              <a:extLst>
                <a:ext uri="{FF2B5EF4-FFF2-40B4-BE49-F238E27FC236}">
                  <a16:creationId xmlns:a16="http://schemas.microsoft.com/office/drawing/2014/main" id="{95D20D2C-C0D2-C4A1-B841-E40B28609E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7479" y="3729038"/>
              <a:ext cx="139843" cy="247650"/>
            </a:xfrm>
            <a:prstGeom prst="rect">
              <a:avLst/>
            </a:prstGeom>
          </p:spPr>
        </p:pic>
        <p:pic>
          <p:nvPicPr>
            <p:cNvPr id="78" name="Picture 77" descr="green-stick-man-th.png">
              <a:extLst>
                <a:ext uri="{FF2B5EF4-FFF2-40B4-BE49-F238E27FC236}">
                  <a16:creationId xmlns:a16="http://schemas.microsoft.com/office/drawing/2014/main" id="{535802BB-3B0B-A713-5A82-32BCAFC4D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087" y="3729038"/>
              <a:ext cx="139843" cy="247650"/>
            </a:xfrm>
            <a:prstGeom prst="rect">
              <a:avLst/>
            </a:prstGeom>
          </p:spPr>
        </p:pic>
        <p:pic>
          <p:nvPicPr>
            <p:cNvPr id="79" name="Picture 78" descr="green-stick-man-th.png">
              <a:extLst>
                <a:ext uri="{FF2B5EF4-FFF2-40B4-BE49-F238E27FC236}">
                  <a16:creationId xmlns:a16="http://schemas.microsoft.com/office/drawing/2014/main" id="{D09872AA-CD4E-3B15-A918-8087EDAF85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694" y="3729038"/>
              <a:ext cx="139843" cy="247650"/>
            </a:xfrm>
            <a:prstGeom prst="rect">
              <a:avLst/>
            </a:prstGeom>
          </p:spPr>
        </p:pic>
        <p:pic>
          <p:nvPicPr>
            <p:cNvPr id="80" name="Picture 79" descr="green-stick-man-th.png">
              <a:extLst>
                <a:ext uri="{FF2B5EF4-FFF2-40B4-BE49-F238E27FC236}">
                  <a16:creationId xmlns:a16="http://schemas.microsoft.com/office/drawing/2014/main" id="{6B264D6A-DAAE-1862-D0CD-132740BD7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6302" y="3729038"/>
              <a:ext cx="139843" cy="247650"/>
            </a:xfrm>
            <a:prstGeom prst="rect">
              <a:avLst/>
            </a:prstGeom>
          </p:spPr>
        </p:pic>
        <p:pic>
          <p:nvPicPr>
            <p:cNvPr id="81" name="Picture 80" descr="green-stick-man-th.png">
              <a:extLst>
                <a:ext uri="{FF2B5EF4-FFF2-40B4-BE49-F238E27FC236}">
                  <a16:creationId xmlns:a16="http://schemas.microsoft.com/office/drawing/2014/main" id="{756CD8A3-8FC9-278F-3F75-8505036761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5910" y="3729038"/>
              <a:ext cx="139843" cy="247650"/>
            </a:xfrm>
            <a:prstGeom prst="rect">
              <a:avLst/>
            </a:prstGeom>
          </p:spPr>
        </p:pic>
        <p:pic>
          <p:nvPicPr>
            <p:cNvPr id="82" name="Picture 81" descr="green-stick-man-th.png">
              <a:extLst>
                <a:ext uri="{FF2B5EF4-FFF2-40B4-BE49-F238E27FC236}">
                  <a16:creationId xmlns:a16="http://schemas.microsoft.com/office/drawing/2014/main" id="{59A05A6A-7FB8-5E39-F4C9-0D30F91ACA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518" y="3729038"/>
              <a:ext cx="139843" cy="247650"/>
            </a:xfrm>
            <a:prstGeom prst="rect">
              <a:avLst/>
            </a:prstGeom>
          </p:spPr>
        </p:pic>
        <p:pic>
          <p:nvPicPr>
            <p:cNvPr id="83" name="Picture 82" descr="green-stick-man-th.png">
              <a:extLst>
                <a:ext uri="{FF2B5EF4-FFF2-40B4-BE49-F238E27FC236}">
                  <a16:creationId xmlns:a16="http://schemas.microsoft.com/office/drawing/2014/main" id="{8456EF0B-1E5A-25DC-D607-E80DD082D9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5126" y="3729038"/>
              <a:ext cx="139843" cy="247650"/>
            </a:xfrm>
            <a:prstGeom prst="rect">
              <a:avLst/>
            </a:prstGeom>
          </p:spPr>
        </p:pic>
        <p:pic>
          <p:nvPicPr>
            <p:cNvPr id="84" name="Picture 83" descr="green-stick-man-th.png">
              <a:extLst>
                <a:ext uri="{FF2B5EF4-FFF2-40B4-BE49-F238E27FC236}">
                  <a16:creationId xmlns:a16="http://schemas.microsoft.com/office/drawing/2014/main" id="{0EF552AA-21C1-968B-48AB-691807C1E1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812" y="3722895"/>
              <a:ext cx="139843" cy="247650"/>
            </a:xfrm>
            <a:prstGeom prst="rect">
              <a:avLst/>
            </a:prstGeom>
          </p:spPr>
        </p:pic>
        <p:pic>
          <p:nvPicPr>
            <p:cNvPr id="85" name="Picture 84" descr="green-stick-man-th.png">
              <a:extLst>
                <a:ext uri="{FF2B5EF4-FFF2-40B4-BE49-F238E27FC236}">
                  <a16:creationId xmlns:a16="http://schemas.microsoft.com/office/drawing/2014/main" id="{F17AA257-D078-3CB8-EED7-DA7CBCFB13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4420" y="3722895"/>
              <a:ext cx="139843" cy="247650"/>
            </a:xfrm>
            <a:prstGeom prst="rect">
              <a:avLst/>
            </a:prstGeom>
          </p:spPr>
        </p:pic>
        <p:pic>
          <p:nvPicPr>
            <p:cNvPr id="86" name="Picture 85" descr="green-stick-man-th.png">
              <a:extLst>
                <a:ext uri="{FF2B5EF4-FFF2-40B4-BE49-F238E27FC236}">
                  <a16:creationId xmlns:a16="http://schemas.microsoft.com/office/drawing/2014/main" id="{C62DB4A6-2401-33FD-2DFB-46E1073BD8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28" y="3722895"/>
              <a:ext cx="139843" cy="247650"/>
            </a:xfrm>
            <a:prstGeom prst="rect">
              <a:avLst/>
            </a:prstGeom>
          </p:spPr>
        </p:pic>
        <p:pic>
          <p:nvPicPr>
            <p:cNvPr id="87" name="Picture 86" descr="green-stick-man-th.png">
              <a:extLst>
                <a:ext uri="{FF2B5EF4-FFF2-40B4-BE49-F238E27FC236}">
                  <a16:creationId xmlns:a16="http://schemas.microsoft.com/office/drawing/2014/main" id="{C453C694-EC07-9B6F-821F-21B7AC0B6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7479" y="4038600"/>
              <a:ext cx="139843" cy="247650"/>
            </a:xfrm>
            <a:prstGeom prst="rect">
              <a:avLst/>
            </a:prstGeom>
          </p:spPr>
        </p:pic>
        <p:pic>
          <p:nvPicPr>
            <p:cNvPr id="88" name="Picture 87" descr="green-stick-man-th.png">
              <a:extLst>
                <a:ext uri="{FF2B5EF4-FFF2-40B4-BE49-F238E27FC236}">
                  <a16:creationId xmlns:a16="http://schemas.microsoft.com/office/drawing/2014/main" id="{B6F7CBC9-F1D1-E668-AA16-7EDFB514FD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087" y="4038600"/>
              <a:ext cx="139843" cy="247650"/>
            </a:xfrm>
            <a:prstGeom prst="rect">
              <a:avLst/>
            </a:prstGeom>
          </p:spPr>
        </p:pic>
        <p:pic>
          <p:nvPicPr>
            <p:cNvPr id="89" name="Picture 88" descr="green-stick-man-th.png">
              <a:extLst>
                <a:ext uri="{FF2B5EF4-FFF2-40B4-BE49-F238E27FC236}">
                  <a16:creationId xmlns:a16="http://schemas.microsoft.com/office/drawing/2014/main" id="{D8C54C1D-89FF-5A26-14F9-8B95EE54C5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694" y="4038600"/>
              <a:ext cx="139843" cy="247650"/>
            </a:xfrm>
            <a:prstGeom prst="rect">
              <a:avLst/>
            </a:prstGeom>
          </p:spPr>
        </p:pic>
        <p:pic>
          <p:nvPicPr>
            <p:cNvPr id="90" name="Picture 89" descr="green-stick-man-th.png">
              <a:extLst>
                <a:ext uri="{FF2B5EF4-FFF2-40B4-BE49-F238E27FC236}">
                  <a16:creationId xmlns:a16="http://schemas.microsoft.com/office/drawing/2014/main" id="{EB674E1E-00A3-05B7-6661-23E0EE5C2A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6302" y="4038600"/>
              <a:ext cx="139843" cy="247650"/>
            </a:xfrm>
            <a:prstGeom prst="rect">
              <a:avLst/>
            </a:prstGeom>
          </p:spPr>
        </p:pic>
        <p:pic>
          <p:nvPicPr>
            <p:cNvPr id="91" name="Picture 90" descr="green-stick-man-th.png">
              <a:extLst>
                <a:ext uri="{FF2B5EF4-FFF2-40B4-BE49-F238E27FC236}">
                  <a16:creationId xmlns:a16="http://schemas.microsoft.com/office/drawing/2014/main" id="{64B3CDD2-7AA0-16ED-7F44-25F882EE8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5910" y="4038600"/>
              <a:ext cx="139843" cy="247650"/>
            </a:xfrm>
            <a:prstGeom prst="rect">
              <a:avLst/>
            </a:prstGeom>
          </p:spPr>
        </p:pic>
        <p:pic>
          <p:nvPicPr>
            <p:cNvPr id="92" name="Picture 91" descr="green-stick-man-th.png">
              <a:extLst>
                <a:ext uri="{FF2B5EF4-FFF2-40B4-BE49-F238E27FC236}">
                  <a16:creationId xmlns:a16="http://schemas.microsoft.com/office/drawing/2014/main" id="{4BEB1A53-4751-FBF8-E182-06CF2023AF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518" y="4038600"/>
              <a:ext cx="139843" cy="247650"/>
            </a:xfrm>
            <a:prstGeom prst="rect">
              <a:avLst/>
            </a:prstGeom>
          </p:spPr>
        </p:pic>
        <p:pic>
          <p:nvPicPr>
            <p:cNvPr id="93" name="Picture 92" descr="green-stick-man-th.png">
              <a:extLst>
                <a:ext uri="{FF2B5EF4-FFF2-40B4-BE49-F238E27FC236}">
                  <a16:creationId xmlns:a16="http://schemas.microsoft.com/office/drawing/2014/main" id="{38784696-2FB1-3C06-185F-85D10C761C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5126" y="4038600"/>
              <a:ext cx="139843" cy="247650"/>
            </a:xfrm>
            <a:prstGeom prst="rect">
              <a:avLst/>
            </a:prstGeom>
          </p:spPr>
        </p:pic>
        <p:pic>
          <p:nvPicPr>
            <p:cNvPr id="94" name="Picture 93" descr="green-stick-man-th.png">
              <a:extLst>
                <a:ext uri="{FF2B5EF4-FFF2-40B4-BE49-F238E27FC236}">
                  <a16:creationId xmlns:a16="http://schemas.microsoft.com/office/drawing/2014/main" id="{FCAA4BA2-F134-2468-AF36-BF013379FD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812" y="4032458"/>
              <a:ext cx="139843" cy="247650"/>
            </a:xfrm>
            <a:prstGeom prst="rect">
              <a:avLst/>
            </a:prstGeom>
          </p:spPr>
        </p:pic>
        <p:pic>
          <p:nvPicPr>
            <p:cNvPr id="95" name="Picture 94" descr="green-stick-man-th.png">
              <a:extLst>
                <a:ext uri="{FF2B5EF4-FFF2-40B4-BE49-F238E27FC236}">
                  <a16:creationId xmlns:a16="http://schemas.microsoft.com/office/drawing/2014/main" id="{2B82642F-8B1C-0EB4-4FCD-7919D8EBC4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4420" y="4032458"/>
              <a:ext cx="139843" cy="247650"/>
            </a:xfrm>
            <a:prstGeom prst="rect">
              <a:avLst/>
            </a:prstGeom>
          </p:spPr>
        </p:pic>
        <p:pic>
          <p:nvPicPr>
            <p:cNvPr id="96" name="Picture 95" descr="green-stick-man-th.png">
              <a:extLst>
                <a:ext uri="{FF2B5EF4-FFF2-40B4-BE49-F238E27FC236}">
                  <a16:creationId xmlns:a16="http://schemas.microsoft.com/office/drawing/2014/main" id="{92AEB1E9-C1DC-09E3-FBA7-F2C5B64E69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28" y="4032458"/>
              <a:ext cx="139843" cy="247650"/>
            </a:xfrm>
            <a:prstGeom prst="rect">
              <a:avLst/>
            </a:prstGeom>
          </p:spPr>
        </p:pic>
        <p:pic>
          <p:nvPicPr>
            <p:cNvPr id="97" name="Picture 96" descr="green-stick-man-th.png">
              <a:extLst>
                <a:ext uri="{FF2B5EF4-FFF2-40B4-BE49-F238E27FC236}">
                  <a16:creationId xmlns:a16="http://schemas.microsoft.com/office/drawing/2014/main" id="{D5CA76D4-F6F3-F7EF-9077-5190FB6635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7479" y="4348163"/>
              <a:ext cx="139843" cy="247650"/>
            </a:xfrm>
            <a:prstGeom prst="rect">
              <a:avLst/>
            </a:prstGeom>
          </p:spPr>
        </p:pic>
        <p:pic>
          <p:nvPicPr>
            <p:cNvPr id="98" name="Picture 97" descr="green-stick-man-th.png">
              <a:extLst>
                <a:ext uri="{FF2B5EF4-FFF2-40B4-BE49-F238E27FC236}">
                  <a16:creationId xmlns:a16="http://schemas.microsoft.com/office/drawing/2014/main" id="{483F5790-9D8B-9E51-3D87-284E768B0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087" y="4348163"/>
              <a:ext cx="139843" cy="247650"/>
            </a:xfrm>
            <a:prstGeom prst="rect">
              <a:avLst/>
            </a:prstGeom>
          </p:spPr>
        </p:pic>
        <p:pic>
          <p:nvPicPr>
            <p:cNvPr id="99" name="Picture 98" descr="green-stick-man-th.png">
              <a:extLst>
                <a:ext uri="{FF2B5EF4-FFF2-40B4-BE49-F238E27FC236}">
                  <a16:creationId xmlns:a16="http://schemas.microsoft.com/office/drawing/2014/main" id="{D4429AE6-9B08-CCEE-B14F-DF8D47F5B3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694" y="4348163"/>
              <a:ext cx="139843" cy="247650"/>
            </a:xfrm>
            <a:prstGeom prst="rect">
              <a:avLst/>
            </a:prstGeom>
          </p:spPr>
        </p:pic>
        <p:pic>
          <p:nvPicPr>
            <p:cNvPr id="100" name="Picture 99" descr="green-stick-man-th.png">
              <a:extLst>
                <a:ext uri="{FF2B5EF4-FFF2-40B4-BE49-F238E27FC236}">
                  <a16:creationId xmlns:a16="http://schemas.microsoft.com/office/drawing/2014/main" id="{3E27D419-8722-D058-614B-DDFB144947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6302" y="4348163"/>
              <a:ext cx="139843" cy="247650"/>
            </a:xfrm>
            <a:prstGeom prst="rect">
              <a:avLst/>
            </a:prstGeom>
          </p:spPr>
        </p:pic>
        <p:pic>
          <p:nvPicPr>
            <p:cNvPr id="101" name="Picture 100" descr="green-stick-man-th.png">
              <a:extLst>
                <a:ext uri="{FF2B5EF4-FFF2-40B4-BE49-F238E27FC236}">
                  <a16:creationId xmlns:a16="http://schemas.microsoft.com/office/drawing/2014/main" id="{722A2AFE-2C6A-D19B-A2B2-50C57C39AD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5910" y="4348163"/>
              <a:ext cx="139843" cy="247650"/>
            </a:xfrm>
            <a:prstGeom prst="rect">
              <a:avLst/>
            </a:prstGeom>
          </p:spPr>
        </p:pic>
        <p:pic>
          <p:nvPicPr>
            <p:cNvPr id="102" name="Picture 101" descr="green-stick-man-th.png">
              <a:extLst>
                <a:ext uri="{FF2B5EF4-FFF2-40B4-BE49-F238E27FC236}">
                  <a16:creationId xmlns:a16="http://schemas.microsoft.com/office/drawing/2014/main" id="{2AD16697-53A4-3212-BEC5-A4E3B19AD4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518" y="4348163"/>
              <a:ext cx="139843" cy="247650"/>
            </a:xfrm>
            <a:prstGeom prst="rect">
              <a:avLst/>
            </a:prstGeom>
          </p:spPr>
        </p:pic>
        <p:pic>
          <p:nvPicPr>
            <p:cNvPr id="103" name="Picture 102" descr="green-stick-man-th.png">
              <a:extLst>
                <a:ext uri="{FF2B5EF4-FFF2-40B4-BE49-F238E27FC236}">
                  <a16:creationId xmlns:a16="http://schemas.microsoft.com/office/drawing/2014/main" id="{29C615DA-0F87-7AE4-EC8C-BC69003F3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5126" y="4348163"/>
              <a:ext cx="139843" cy="247650"/>
            </a:xfrm>
            <a:prstGeom prst="rect">
              <a:avLst/>
            </a:prstGeom>
          </p:spPr>
        </p:pic>
        <p:pic>
          <p:nvPicPr>
            <p:cNvPr id="104" name="Picture 103" descr="green-stick-man-th.png">
              <a:extLst>
                <a:ext uri="{FF2B5EF4-FFF2-40B4-BE49-F238E27FC236}">
                  <a16:creationId xmlns:a16="http://schemas.microsoft.com/office/drawing/2014/main" id="{559B3295-B0AA-2874-7B62-480C6F99AA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812" y="4342021"/>
              <a:ext cx="139843" cy="247650"/>
            </a:xfrm>
            <a:prstGeom prst="rect">
              <a:avLst/>
            </a:prstGeom>
          </p:spPr>
        </p:pic>
        <p:pic>
          <p:nvPicPr>
            <p:cNvPr id="105" name="Picture 104" descr="green-stick-man-th.png">
              <a:extLst>
                <a:ext uri="{FF2B5EF4-FFF2-40B4-BE49-F238E27FC236}">
                  <a16:creationId xmlns:a16="http://schemas.microsoft.com/office/drawing/2014/main" id="{49977D28-21B4-244D-38F9-D4AA69AF76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4420" y="4342021"/>
              <a:ext cx="139843" cy="247650"/>
            </a:xfrm>
            <a:prstGeom prst="rect">
              <a:avLst/>
            </a:prstGeom>
          </p:spPr>
        </p:pic>
        <p:pic>
          <p:nvPicPr>
            <p:cNvPr id="106" name="Picture 105" descr="green-stick-man-th.png">
              <a:extLst>
                <a:ext uri="{FF2B5EF4-FFF2-40B4-BE49-F238E27FC236}">
                  <a16:creationId xmlns:a16="http://schemas.microsoft.com/office/drawing/2014/main" id="{29576C2D-9380-C431-12F2-CC5B68A365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28" y="4342021"/>
              <a:ext cx="139843" cy="247650"/>
            </a:xfrm>
            <a:prstGeom prst="rect">
              <a:avLst/>
            </a:prstGeom>
          </p:spPr>
        </p:pic>
        <p:pic>
          <p:nvPicPr>
            <p:cNvPr id="107" name="Picture 106" descr="stick-man-blue-th.png">
              <a:extLst>
                <a:ext uri="{FF2B5EF4-FFF2-40B4-BE49-F238E27FC236}">
                  <a16:creationId xmlns:a16="http://schemas.microsoft.com/office/drawing/2014/main" id="{0DF42AAC-814D-64D0-4AF1-C50607A5C1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447557" y="5276851"/>
              <a:ext cx="143312" cy="253793"/>
            </a:xfrm>
            <a:prstGeom prst="rect">
              <a:avLst/>
            </a:prstGeom>
          </p:spPr>
        </p:pic>
        <p:pic>
          <p:nvPicPr>
            <p:cNvPr id="108" name="Picture 107" descr="stick-man-blue-th.png">
              <a:extLst>
                <a:ext uri="{FF2B5EF4-FFF2-40B4-BE49-F238E27FC236}">
                  <a16:creationId xmlns:a16="http://schemas.microsoft.com/office/drawing/2014/main" id="{723C4486-23B7-6BEC-240F-95544D6722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797165" y="5276851"/>
              <a:ext cx="143312" cy="253793"/>
            </a:xfrm>
            <a:prstGeom prst="rect">
              <a:avLst/>
            </a:prstGeom>
          </p:spPr>
        </p:pic>
        <p:pic>
          <p:nvPicPr>
            <p:cNvPr id="109" name="Picture 108" descr="stick-man-blue-th.png">
              <a:extLst>
                <a:ext uri="{FF2B5EF4-FFF2-40B4-BE49-F238E27FC236}">
                  <a16:creationId xmlns:a16="http://schemas.microsoft.com/office/drawing/2014/main" id="{5EF9675F-DCF9-3581-8AA0-54144498E9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146773" y="5276851"/>
              <a:ext cx="143312" cy="253793"/>
            </a:xfrm>
            <a:prstGeom prst="rect">
              <a:avLst/>
            </a:prstGeom>
          </p:spPr>
        </p:pic>
        <p:pic>
          <p:nvPicPr>
            <p:cNvPr id="110" name="Picture 109" descr="stick-man-blue-th.png">
              <a:extLst>
                <a:ext uri="{FF2B5EF4-FFF2-40B4-BE49-F238E27FC236}">
                  <a16:creationId xmlns:a16="http://schemas.microsoft.com/office/drawing/2014/main" id="{D31AB46E-F7DB-3C6A-4A77-CB7171FA0A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496381" y="5276851"/>
              <a:ext cx="143312" cy="253793"/>
            </a:xfrm>
            <a:prstGeom prst="rect">
              <a:avLst/>
            </a:prstGeom>
          </p:spPr>
        </p:pic>
        <p:pic>
          <p:nvPicPr>
            <p:cNvPr id="111" name="Picture 110" descr="stick-man-blue-th.png">
              <a:extLst>
                <a:ext uri="{FF2B5EF4-FFF2-40B4-BE49-F238E27FC236}">
                  <a16:creationId xmlns:a16="http://schemas.microsoft.com/office/drawing/2014/main" id="{0BF01E05-DF0A-4C69-2F14-F2388C79E4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776067" y="5276851"/>
              <a:ext cx="143312" cy="253793"/>
            </a:xfrm>
            <a:prstGeom prst="rect">
              <a:avLst/>
            </a:prstGeom>
          </p:spPr>
        </p:pic>
        <p:pic>
          <p:nvPicPr>
            <p:cNvPr id="112" name="Picture 111" descr="stick-man-blue-th.png">
              <a:extLst>
                <a:ext uri="{FF2B5EF4-FFF2-40B4-BE49-F238E27FC236}">
                  <a16:creationId xmlns:a16="http://schemas.microsoft.com/office/drawing/2014/main" id="{F7164EC5-3E01-8131-3AB5-6D2A2E9EFD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125675" y="5276851"/>
              <a:ext cx="143312" cy="253793"/>
            </a:xfrm>
            <a:prstGeom prst="rect">
              <a:avLst/>
            </a:prstGeom>
          </p:spPr>
        </p:pic>
        <p:pic>
          <p:nvPicPr>
            <p:cNvPr id="113" name="Picture 112" descr="stick-man-blue-th.png">
              <a:extLst>
                <a:ext uri="{FF2B5EF4-FFF2-40B4-BE49-F238E27FC236}">
                  <a16:creationId xmlns:a16="http://schemas.microsoft.com/office/drawing/2014/main" id="{0EE97A1A-F24B-5BE0-BC44-86FECCE8A5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475283" y="5276851"/>
              <a:ext cx="143312" cy="253793"/>
            </a:xfrm>
            <a:prstGeom prst="rect">
              <a:avLst/>
            </a:prstGeom>
          </p:spPr>
        </p:pic>
        <p:pic>
          <p:nvPicPr>
            <p:cNvPr id="114" name="Picture 113" descr="stick-man-blue-th.png">
              <a:extLst>
                <a:ext uri="{FF2B5EF4-FFF2-40B4-BE49-F238E27FC236}">
                  <a16:creationId xmlns:a16="http://schemas.microsoft.com/office/drawing/2014/main" id="{33F6EF3D-7825-9EBB-BB10-B5278D5A26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824890" y="5276851"/>
              <a:ext cx="143312" cy="253793"/>
            </a:xfrm>
            <a:prstGeom prst="rect">
              <a:avLst/>
            </a:prstGeom>
          </p:spPr>
        </p:pic>
        <p:pic>
          <p:nvPicPr>
            <p:cNvPr id="115" name="Picture 114" descr="stick-man-blue-th.png">
              <a:extLst>
                <a:ext uri="{FF2B5EF4-FFF2-40B4-BE49-F238E27FC236}">
                  <a16:creationId xmlns:a16="http://schemas.microsoft.com/office/drawing/2014/main" id="{8DD7D3FA-91CF-ADEE-FCDE-213417383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104577" y="5276851"/>
              <a:ext cx="143312" cy="253793"/>
            </a:xfrm>
            <a:prstGeom prst="rect">
              <a:avLst/>
            </a:prstGeom>
          </p:spPr>
        </p:pic>
        <p:pic>
          <p:nvPicPr>
            <p:cNvPr id="116" name="Picture 115" descr="stick-man-blue-th.png">
              <a:extLst>
                <a:ext uri="{FF2B5EF4-FFF2-40B4-BE49-F238E27FC236}">
                  <a16:creationId xmlns:a16="http://schemas.microsoft.com/office/drawing/2014/main" id="{6E46B623-4905-8D73-292C-5B5F5DEE05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454184" y="5276851"/>
              <a:ext cx="143312" cy="253793"/>
            </a:xfrm>
            <a:prstGeom prst="rect">
              <a:avLst/>
            </a:prstGeom>
          </p:spPr>
        </p:pic>
        <p:pic>
          <p:nvPicPr>
            <p:cNvPr id="117" name="Picture 116" descr="stick-man-blue-th.png">
              <a:extLst>
                <a:ext uri="{FF2B5EF4-FFF2-40B4-BE49-F238E27FC236}">
                  <a16:creationId xmlns:a16="http://schemas.microsoft.com/office/drawing/2014/main" id="{9DE16131-ECFB-4356-86E6-D8EDBFFF71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447557" y="5648326"/>
              <a:ext cx="143312" cy="253793"/>
            </a:xfrm>
            <a:prstGeom prst="rect">
              <a:avLst/>
            </a:prstGeom>
          </p:spPr>
        </p:pic>
        <p:pic>
          <p:nvPicPr>
            <p:cNvPr id="118" name="Picture 117" descr="stick-man-blue-th.png">
              <a:extLst>
                <a:ext uri="{FF2B5EF4-FFF2-40B4-BE49-F238E27FC236}">
                  <a16:creationId xmlns:a16="http://schemas.microsoft.com/office/drawing/2014/main" id="{F0B07A83-FE12-128C-ABB9-B8DFB4E6DD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797165" y="5648326"/>
              <a:ext cx="143312" cy="253793"/>
            </a:xfrm>
            <a:prstGeom prst="rect">
              <a:avLst/>
            </a:prstGeom>
          </p:spPr>
        </p:pic>
        <p:pic>
          <p:nvPicPr>
            <p:cNvPr id="119" name="Picture 118" descr="stick-man-blue-th.png">
              <a:extLst>
                <a:ext uri="{FF2B5EF4-FFF2-40B4-BE49-F238E27FC236}">
                  <a16:creationId xmlns:a16="http://schemas.microsoft.com/office/drawing/2014/main" id="{DBC17974-0BC1-3D3D-CE17-8B9C649835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146773" y="5648326"/>
              <a:ext cx="143312" cy="253793"/>
            </a:xfrm>
            <a:prstGeom prst="rect">
              <a:avLst/>
            </a:prstGeom>
          </p:spPr>
        </p:pic>
        <p:pic>
          <p:nvPicPr>
            <p:cNvPr id="120" name="Picture 119" descr="stick-man-blue-th.png">
              <a:extLst>
                <a:ext uri="{FF2B5EF4-FFF2-40B4-BE49-F238E27FC236}">
                  <a16:creationId xmlns:a16="http://schemas.microsoft.com/office/drawing/2014/main" id="{1ABCF545-009B-137C-4D38-8CE5FEC7B1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496381" y="5648326"/>
              <a:ext cx="143312" cy="253793"/>
            </a:xfrm>
            <a:prstGeom prst="rect">
              <a:avLst/>
            </a:prstGeom>
          </p:spPr>
        </p:pic>
        <p:pic>
          <p:nvPicPr>
            <p:cNvPr id="121" name="Picture 120" descr="stick-man-blue-th.png">
              <a:extLst>
                <a:ext uri="{FF2B5EF4-FFF2-40B4-BE49-F238E27FC236}">
                  <a16:creationId xmlns:a16="http://schemas.microsoft.com/office/drawing/2014/main" id="{09D624C9-FA55-683E-FFC7-80B326CA72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776067" y="5648326"/>
              <a:ext cx="143312" cy="253793"/>
            </a:xfrm>
            <a:prstGeom prst="rect">
              <a:avLst/>
            </a:prstGeom>
          </p:spPr>
        </p:pic>
        <p:pic>
          <p:nvPicPr>
            <p:cNvPr id="122" name="Picture 121" descr="stick-man-blue-th.png">
              <a:extLst>
                <a:ext uri="{FF2B5EF4-FFF2-40B4-BE49-F238E27FC236}">
                  <a16:creationId xmlns:a16="http://schemas.microsoft.com/office/drawing/2014/main" id="{0D32F540-79B4-5198-74D4-57B2BB0FFD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125675" y="5648326"/>
              <a:ext cx="143312" cy="253793"/>
            </a:xfrm>
            <a:prstGeom prst="rect">
              <a:avLst/>
            </a:prstGeom>
          </p:spPr>
        </p:pic>
        <p:pic>
          <p:nvPicPr>
            <p:cNvPr id="123" name="Picture 122" descr="stick-man-blue-th.png">
              <a:extLst>
                <a:ext uri="{FF2B5EF4-FFF2-40B4-BE49-F238E27FC236}">
                  <a16:creationId xmlns:a16="http://schemas.microsoft.com/office/drawing/2014/main" id="{650D53D2-1A86-504D-C2D8-24F32F3C27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475283" y="5648326"/>
              <a:ext cx="143312" cy="253793"/>
            </a:xfrm>
            <a:prstGeom prst="rect">
              <a:avLst/>
            </a:prstGeom>
          </p:spPr>
        </p:pic>
        <p:pic>
          <p:nvPicPr>
            <p:cNvPr id="124" name="Picture 123" descr="stick-man-blue-th.png">
              <a:extLst>
                <a:ext uri="{FF2B5EF4-FFF2-40B4-BE49-F238E27FC236}">
                  <a16:creationId xmlns:a16="http://schemas.microsoft.com/office/drawing/2014/main" id="{0C84DEF6-F397-2F24-FEAC-8FD9C117C1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824890" y="5648326"/>
              <a:ext cx="143312" cy="253793"/>
            </a:xfrm>
            <a:prstGeom prst="rect">
              <a:avLst/>
            </a:prstGeom>
          </p:spPr>
        </p:pic>
        <p:pic>
          <p:nvPicPr>
            <p:cNvPr id="125" name="Picture 124" descr="stick-man-blue-th.png">
              <a:extLst>
                <a:ext uri="{FF2B5EF4-FFF2-40B4-BE49-F238E27FC236}">
                  <a16:creationId xmlns:a16="http://schemas.microsoft.com/office/drawing/2014/main" id="{9FA7CA3E-AFA1-2B21-95FA-0CCAEAB2F4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104577" y="5648326"/>
              <a:ext cx="143312" cy="253793"/>
            </a:xfrm>
            <a:prstGeom prst="rect">
              <a:avLst/>
            </a:prstGeom>
          </p:spPr>
        </p:pic>
        <p:pic>
          <p:nvPicPr>
            <p:cNvPr id="126" name="Picture 125" descr="stick-man-blue-th.png">
              <a:extLst>
                <a:ext uri="{FF2B5EF4-FFF2-40B4-BE49-F238E27FC236}">
                  <a16:creationId xmlns:a16="http://schemas.microsoft.com/office/drawing/2014/main" id="{A07B2CCF-50FA-DCE7-D783-09F4DB224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454184" y="5648326"/>
              <a:ext cx="143312" cy="253793"/>
            </a:xfrm>
            <a:prstGeom prst="rect">
              <a:avLst/>
            </a:prstGeom>
          </p:spPr>
        </p:pic>
        <p:pic>
          <p:nvPicPr>
            <p:cNvPr id="127" name="Picture 126" descr="stick-man-blue-th.png">
              <a:extLst>
                <a:ext uri="{FF2B5EF4-FFF2-40B4-BE49-F238E27FC236}">
                  <a16:creationId xmlns:a16="http://schemas.microsoft.com/office/drawing/2014/main" id="{670A4AC7-0B73-0494-98C9-55388FB337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733871" y="5276851"/>
              <a:ext cx="143312" cy="253793"/>
            </a:xfrm>
            <a:prstGeom prst="rect">
              <a:avLst/>
            </a:prstGeom>
          </p:spPr>
        </p:pic>
        <p:pic>
          <p:nvPicPr>
            <p:cNvPr id="128" name="Picture 127" descr="stick-man-blue-th.png">
              <a:extLst>
                <a:ext uri="{FF2B5EF4-FFF2-40B4-BE49-F238E27FC236}">
                  <a16:creationId xmlns:a16="http://schemas.microsoft.com/office/drawing/2014/main" id="{BEE263FE-B4B0-23B6-36CF-439DF92BFD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733871" y="5648326"/>
              <a:ext cx="143312" cy="253793"/>
            </a:xfrm>
            <a:prstGeom prst="rect">
              <a:avLst/>
            </a:prstGeom>
          </p:spPr>
        </p:pic>
        <p:pic>
          <p:nvPicPr>
            <p:cNvPr id="129" name="Picture 128" descr="man-orange-th.png">
              <a:extLst>
                <a:ext uri="{FF2B5EF4-FFF2-40B4-BE49-F238E27FC236}">
                  <a16:creationId xmlns:a16="http://schemas.microsoft.com/office/drawing/2014/main" id="{E9D61F26-8407-7A80-7DB6-2E92F98967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4455" y="2103727"/>
              <a:ext cx="143312" cy="253793"/>
            </a:xfrm>
            <a:prstGeom prst="rect">
              <a:avLst/>
            </a:prstGeom>
          </p:spPr>
        </p:pic>
        <p:pic>
          <p:nvPicPr>
            <p:cNvPr id="130" name="Picture 129" descr="man-orange-th.png">
              <a:extLst>
                <a:ext uri="{FF2B5EF4-FFF2-40B4-BE49-F238E27FC236}">
                  <a16:creationId xmlns:a16="http://schemas.microsoft.com/office/drawing/2014/main" id="{7E05DC6E-1264-3703-E889-62C024A063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28748" y="2097208"/>
              <a:ext cx="143312" cy="253793"/>
            </a:xfrm>
            <a:prstGeom prst="rect">
              <a:avLst/>
            </a:prstGeom>
          </p:spPr>
        </p:pic>
        <p:pic>
          <p:nvPicPr>
            <p:cNvPr id="131" name="Picture 130" descr="man-orange-th.png">
              <a:extLst>
                <a:ext uri="{FF2B5EF4-FFF2-40B4-BE49-F238E27FC236}">
                  <a16:creationId xmlns:a16="http://schemas.microsoft.com/office/drawing/2014/main" id="{A0045BED-8269-75B0-3C11-793E5E61D4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1541" y="2116980"/>
              <a:ext cx="171485" cy="253794"/>
            </a:xfrm>
            <a:prstGeom prst="rect">
              <a:avLst/>
            </a:prstGeom>
          </p:spPr>
        </p:pic>
        <p:sp>
          <p:nvSpPr>
            <p:cNvPr id="132" name="TextBox 131">
              <a:extLst>
                <a:ext uri="{FF2B5EF4-FFF2-40B4-BE49-F238E27FC236}">
                  <a16:creationId xmlns:a16="http://schemas.microsoft.com/office/drawing/2014/main" id="{83D3F127-4EED-E3AE-56D8-8C5C1897EEEA}"/>
                </a:ext>
              </a:extLst>
            </p:cNvPr>
            <p:cNvSpPr txBox="1"/>
            <p:nvPr/>
          </p:nvSpPr>
          <p:spPr>
            <a:xfrm>
              <a:off x="2170508" y="1409232"/>
              <a:ext cx="1005244" cy="503221"/>
            </a:xfrm>
            <a:prstGeom prst="rect">
              <a:avLst/>
            </a:prstGeom>
            <a:noFill/>
          </p:spPr>
          <p:txBody>
            <a:bodyPr wrap="none" rtlCol="0">
              <a:spAutoFit/>
            </a:bodyPr>
            <a:lstStyle/>
            <a:p>
              <a:pPr algn="ctr" defTabSz="609585">
                <a:defRPr/>
              </a:pPr>
              <a:r>
                <a:rPr lang="en-US" sz="1333" b="1" dirty="0">
                  <a:latin typeface="Teko" panose="020B0604020202020204" charset="0"/>
                  <a:cs typeface="Teko" panose="020B0604020202020204" charset="0"/>
                </a:rPr>
                <a:t>State  </a:t>
              </a:r>
            </a:p>
            <a:p>
              <a:pPr defTabSz="609585">
                <a:defRPr/>
              </a:pPr>
              <a:r>
                <a:rPr lang="en-US" sz="1333" b="1" dirty="0">
                  <a:latin typeface="Teko" panose="020B0604020202020204" charset="0"/>
                  <a:cs typeface="Teko" panose="020B0604020202020204" charset="0"/>
                </a:rPr>
                <a:t>Employees</a:t>
              </a:r>
            </a:p>
          </p:txBody>
        </p:sp>
        <p:sp>
          <p:nvSpPr>
            <p:cNvPr id="133" name="TextBox 132">
              <a:extLst>
                <a:ext uri="{FF2B5EF4-FFF2-40B4-BE49-F238E27FC236}">
                  <a16:creationId xmlns:a16="http://schemas.microsoft.com/office/drawing/2014/main" id="{26EF62C7-F15B-8824-EC41-A22BBB56B3DF}"/>
                </a:ext>
              </a:extLst>
            </p:cNvPr>
            <p:cNvSpPr txBox="1"/>
            <p:nvPr/>
          </p:nvSpPr>
          <p:spPr>
            <a:xfrm>
              <a:off x="1858017" y="2374428"/>
              <a:ext cx="1541460" cy="915804"/>
            </a:xfrm>
            <a:prstGeom prst="rect">
              <a:avLst/>
            </a:prstGeom>
            <a:noFill/>
          </p:spPr>
          <p:txBody>
            <a:bodyPr wrap="square" rtlCol="0">
              <a:spAutoFit/>
            </a:bodyPr>
            <a:lstStyle/>
            <a:p>
              <a:pPr algn="ctr" defTabSz="609585">
                <a:defRPr/>
              </a:pPr>
              <a:r>
                <a:rPr lang="en-US" sz="1333" b="1" dirty="0">
                  <a:latin typeface="Teko" panose="020B0604020202020204" charset="0"/>
                  <a:cs typeface="Teko" panose="020B0604020202020204" charset="0"/>
                </a:rPr>
                <a:t>Federal </a:t>
              </a:r>
            </a:p>
            <a:p>
              <a:pPr algn="ctr" defTabSz="609585">
                <a:defRPr/>
              </a:pPr>
              <a:r>
                <a:rPr lang="en-US" sz="1333" b="1" dirty="0">
                  <a:latin typeface="Teko" panose="020B0604020202020204" charset="0"/>
                  <a:cs typeface="Teko" panose="020B0604020202020204" charset="0"/>
                </a:rPr>
                <a:t>Army National Guard</a:t>
              </a:r>
            </a:p>
          </p:txBody>
        </p:sp>
        <p:sp>
          <p:nvSpPr>
            <p:cNvPr id="134" name="Rectangle 133">
              <a:extLst>
                <a:ext uri="{FF2B5EF4-FFF2-40B4-BE49-F238E27FC236}">
                  <a16:creationId xmlns:a16="http://schemas.microsoft.com/office/drawing/2014/main" id="{64C52025-9348-E166-996B-A9F98BEAEBB9}"/>
                </a:ext>
              </a:extLst>
            </p:cNvPr>
            <p:cNvSpPr/>
            <p:nvPr/>
          </p:nvSpPr>
          <p:spPr>
            <a:xfrm>
              <a:off x="1881684" y="4623981"/>
              <a:ext cx="1482088" cy="708607"/>
            </a:xfrm>
            <a:prstGeom prst="rect">
              <a:avLst/>
            </a:prstGeom>
          </p:spPr>
          <p:txBody>
            <a:bodyPr wrap="square">
              <a:spAutoFit/>
            </a:bodyPr>
            <a:lstStyle/>
            <a:p>
              <a:pPr algn="ctr" defTabSz="609585">
                <a:defRPr/>
              </a:pPr>
              <a:r>
                <a:rPr lang="en-US" sz="1333" b="1" dirty="0">
                  <a:latin typeface="Teko" panose="020B0604020202020204" charset="0"/>
                  <a:cs typeface="Teko" panose="020B0604020202020204" charset="0"/>
                </a:rPr>
                <a:t>Federal </a:t>
              </a:r>
            </a:p>
            <a:p>
              <a:pPr algn="ctr" defTabSz="609585">
                <a:defRPr/>
              </a:pPr>
              <a:r>
                <a:rPr lang="en-US" sz="1333" b="1" dirty="0">
                  <a:latin typeface="Teko" panose="020B0604020202020204" charset="0"/>
                  <a:cs typeface="Teko" panose="020B0604020202020204" charset="0"/>
                </a:rPr>
                <a:t>Air National Guard</a:t>
              </a:r>
            </a:p>
          </p:txBody>
        </p:sp>
        <p:sp>
          <p:nvSpPr>
            <p:cNvPr id="135" name="Rectangle 134">
              <a:extLst>
                <a:ext uri="{FF2B5EF4-FFF2-40B4-BE49-F238E27FC236}">
                  <a16:creationId xmlns:a16="http://schemas.microsoft.com/office/drawing/2014/main" id="{89C12EA9-EDA9-3CAD-503C-F42CD1BC3EEF}"/>
                </a:ext>
              </a:extLst>
            </p:cNvPr>
            <p:cNvSpPr/>
            <p:nvPr/>
          </p:nvSpPr>
          <p:spPr>
            <a:xfrm>
              <a:off x="4534130" y="846577"/>
              <a:ext cx="3692030" cy="462260"/>
            </a:xfrm>
            <a:prstGeom prst="rect">
              <a:avLst/>
            </a:prstGeom>
          </p:spPr>
          <p:txBody>
            <a:bodyPr wrap="none">
              <a:spAutoFit/>
            </a:bodyPr>
            <a:lstStyle/>
            <a:p>
              <a:pPr defTabSz="609585">
                <a:defRPr/>
              </a:pPr>
              <a:r>
                <a:rPr lang="en-US" sz="2400" dirty="0">
                  <a:latin typeface="Teko" panose="020B0604020202020204" charset="0"/>
                  <a:cs typeface="Teko" panose="020B0604020202020204" charset="0"/>
                </a:rPr>
                <a:t>Citizen Soldiers and Airmen</a:t>
              </a:r>
            </a:p>
          </p:txBody>
        </p:sp>
        <p:sp>
          <p:nvSpPr>
            <p:cNvPr id="136" name="Right Arrow 164">
              <a:extLst>
                <a:ext uri="{FF2B5EF4-FFF2-40B4-BE49-F238E27FC236}">
                  <a16:creationId xmlns:a16="http://schemas.microsoft.com/office/drawing/2014/main" id="{F94656AB-266E-9DB0-82A2-0106930F8854}"/>
                </a:ext>
              </a:extLst>
            </p:cNvPr>
            <p:cNvSpPr/>
            <p:nvPr/>
          </p:nvSpPr>
          <p:spPr>
            <a:xfrm>
              <a:off x="3468655" y="3419475"/>
              <a:ext cx="699216" cy="557213"/>
            </a:xfrm>
            <a:prstGeom prst="rightArrow">
              <a:avLst/>
            </a:prstGeom>
            <a:solidFill>
              <a:srgbClr val="45C7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sp>
          <p:nvSpPr>
            <p:cNvPr id="137" name="Right Arrow 165">
              <a:extLst>
                <a:ext uri="{FF2B5EF4-FFF2-40B4-BE49-F238E27FC236}">
                  <a16:creationId xmlns:a16="http://schemas.microsoft.com/office/drawing/2014/main" id="{B3669FFC-0ED8-057C-1347-586F23991511}"/>
                </a:ext>
              </a:extLst>
            </p:cNvPr>
            <p:cNvSpPr/>
            <p:nvPr/>
          </p:nvSpPr>
          <p:spPr>
            <a:xfrm>
              <a:off x="3468655" y="5276851"/>
              <a:ext cx="699216" cy="55721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sp>
          <p:nvSpPr>
            <p:cNvPr id="138" name="TextBox 137">
              <a:extLst>
                <a:ext uri="{FF2B5EF4-FFF2-40B4-BE49-F238E27FC236}">
                  <a16:creationId xmlns:a16="http://schemas.microsoft.com/office/drawing/2014/main" id="{BE0B4B94-AFC8-410B-991C-72567DBE8D8D}"/>
                </a:ext>
              </a:extLst>
            </p:cNvPr>
            <p:cNvSpPr txBox="1"/>
            <p:nvPr/>
          </p:nvSpPr>
          <p:spPr>
            <a:xfrm>
              <a:off x="2209801" y="6096000"/>
              <a:ext cx="1048823" cy="462261"/>
            </a:xfrm>
            <a:prstGeom prst="rect">
              <a:avLst/>
            </a:prstGeom>
            <a:noFill/>
          </p:spPr>
          <p:txBody>
            <a:bodyPr wrap="square" rtlCol="0">
              <a:spAutoFit/>
            </a:bodyPr>
            <a:lstStyle/>
            <a:p>
              <a:pPr defTabSz="609585">
                <a:defRPr/>
              </a:pPr>
              <a:r>
                <a:rPr lang="en-US" sz="2400" b="1">
                  <a:latin typeface="Teko" panose="020B0604020202020204" charset="0"/>
                  <a:cs typeface="Teko" panose="020B0604020202020204" charset="0"/>
                </a:rPr>
                <a:t>= 100</a:t>
              </a:r>
            </a:p>
          </p:txBody>
        </p:sp>
        <p:pic>
          <p:nvPicPr>
            <p:cNvPr id="139" name="Picture 138" descr="green-stick-man-th.png">
              <a:extLst>
                <a:ext uri="{FF2B5EF4-FFF2-40B4-BE49-F238E27FC236}">
                  <a16:creationId xmlns:a16="http://schemas.microsoft.com/office/drawing/2014/main" id="{218F57A9-6977-997B-65DA-BEB9E65F3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0224" y="3239880"/>
              <a:ext cx="139843" cy="247650"/>
            </a:xfrm>
            <a:prstGeom prst="rect">
              <a:avLst/>
            </a:prstGeom>
          </p:spPr>
        </p:pic>
        <p:pic>
          <p:nvPicPr>
            <p:cNvPr id="140" name="Picture 139" descr="green-stick-man-th.png">
              <a:extLst>
                <a:ext uri="{FF2B5EF4-FFF2-40B4-BE49-F238E27FC236}">
                  <a16:creationId xmlns:a16="http://schemas.microsoft.com/office/drawing/2014/main" id="{56A7C9BA-CB2A-D361-566E-CD7E3F64E6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832" y="3239880"/>
              <a:ext cx="139843" cy="247650"/>
            </a:xfrm>
            <a:prstGeom prst="rect">
              <a:avLst/>
            </a:prstGeom>
          </p:spPr>
        </p:pic>
        <p:pic>
          <p:nvPicPr>
            <p:cNvPr id="141" name="Picture 140" descr="green-stick-man-th.png">
              <a:extLst>
                <a:ext uri="{FF2B5EF4-FFF2-40B4-BE49-F238E27FC236}">
                  <a16:creationId xmlns:a16="http://schemas.microsoft.com/office/drawing/2014/main" id="{D8E8F31F-52EC-E14B-8B03-A0B31C88F3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9440" y="3239880"/>
              <a:ext cx="139843" cy="247650"/>
            </a:xfrm>
            <a:prstGeom prst="rect">
              <a:avLst/>
            </a:prstGeom>
          </p:spPr>
        </p:pic>
        <p:pic>
          <p:nvPicPr>
            <p:cNvPr id="142" name="Picture 141" descr="green-stick-man-th.png">
              <a:extLst>
                <a:ext uri="{FF2B5EF4-FFF2-40B4-BE49-F238E27FC236}">
                  <a16:creationId xmlns:a16="http://schemas.microsoft.com/office/drawing/2014/main" id="{A86392E6-C676-21C4-7B6F-DA326C653A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9126" y="3233738"/>
              <a:ext cx="139843" cy="247650"/>
            </a:xfrm>
            <a:prstGeom prst="rect">
              <a:avLst/>
            </a:prstGeom>
          </p:spPr>
        </p:pic>
        <p:pic>
          <p:nvPicPr>
            <p:cNvPr id="143" name="Picture 142" descr="green-stick-man-th.png">
              <a:extLst>
                <a:ext uri="{FF2B5EF4-FFF2-40B4-BE49-F238E27FC236}">
                  <a16:creationId xmlns:a16="http://schemas.microsoft.com/office/drawing/2014/main" id="{830A2EAD-7E0E-751B-74D1-3BC1194265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0224" y="3605213"/>
              <a:ext cx="139843" cy="247650"/>
            </a:xfrm>
            <a:prstGeom prst="rect">
              <a:avLst/>
            </a:prstGeom>
          </p:spPr>
        </p:pic>
        <p:pic>
          <p:nvPicPr>
            <p:cNvPr id="144" name="Picture 143" descr="green-stick-man-th.png">
              <a:extLst>
                <a:ext uri="{FF2B5EF4-FFF2-40B4-BE49-F238E27FC236}">
                  <a16:creationId xmlns:a16="http://schemas.microsoft.com/office/drawing/2014/main" id="{7A0BA358-7404-3C85-37F3-1A03E63AC5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832" y="3605213"/>
              <a:ext cx="139843" cy="247650"/>
            </a:xfrm>
            <a:prstGeom prst="rect">
              <a:avLst/>
            </a:prstGeom>
          </p:spPr>
        </p:pic>
        <p:pic>
          <p:nvPicPr>
            <p:cNvPr id="145" name="Picture 144" descr="green-stick-man-th.png">
              <a:extLst>
                <a:ext uri="{FF2B5EF4-FFF2-40B4-BE49-F238E27FC236}">
                  <a16:creationId xmlns:a16="http://schemas.microsoft.com/office/drawing/2014/main" id="{5A49C5C8-9333-6042-4B9B-B93601B58F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9440" y="3605213"/>
              <a:ext cx="139843" cy="247650"/>
            </a:xfrm>
            <a:prstGeom prst="rect">
              <a:avLst/>
            </a:prstGeom>
          </p:spPr>
        </p:pic>
        <p:pic>
          <p:nvPicPr>
            <p:cNvPr id="146" name="Picture 145" descr="green-stick-man-th.png">
              <a:extLst>
                <a:ext uri="{FF2B5EF4-FFF2-40B4-BE49-F238E27FC236}">
                  <a16:creationId xmlns:a16="http://schemas.microsoft.com/office/drawing/2014/main" id="{02A1CD56-EC6A-6BF5-96A7-6F2DDA7097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9126" y="3605213"/>
              <a:ext cx="139843" cy="247650"/>
            </a:xfrm>
            <a:prstGeom prst="rect">
              <a:avLst/>
            </a:prstGeom>
          </p:spPr>
        </p:pic>
        <p:pic>
          <p:nvPicPr>
            <p:cNvPr id="147" name="Picture 146" descr="green-stick-man-th.png">
              <a:extLst>
                <a:ext uri="{FF2B5EF4-FFF2-40B4-BE49-F238E27FC236}">
                  <a16:creationId xmlns:a16="http://schemas.microsoft.com/office/drawing/2014/main" id="{8137BF48-E571-4B43-C312-AA42C1F2D6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0224" y="3914775"/>
              <a:ext cx="139843" cy="247650"/>
            </a:xfrm>
            <a:prstGeom prst="rect">
              <a:avLst/>
            </a:prstGeom>
          </p:spPr>
        </p:pic>
        <p:pic>
          <p:nvPicPr>
            <p:cNvPr id="148" name="Picture 147" descr="green-stick-man-th.png">
              <a:extLst>
                <a:ext uri="{FF2B5EF4-FFF2-40B4-BE49-F238E27FC236}">
                  <a16:creationId xmlns:a16="http://schemas.microsoft.com/office/drawing/2014/main" id="{F41A105C-E1E8-365B-9AD7-2080503000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832" y="3914775"/>
              <a:ext cx="139843" cy="247650"/>
            </a:xfrm>
            <a:prstGeom prst="rect">
              <a:avLst/>
            </a:prstGeom>
          </p:spPr>
        </p:pic>
        <p:pic>
          <p:nvPicPr>
            <p:cNvPr id="149" name="Picture 148" descr="green-stick-man-th.png">
              <a:extLst>
                <a:ext uri="{FF2B5EF4-FFF2-40B4-BE49-F238E27FC236}">
                  <a16:creationId xmlns:a16="http://schemas.microsoft.com/office/drawing/2014/main" id="{465083F8-02B5-2D44-C273-3F0D3A5449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9440" y="3914775"/>
              <a:ext cx="139843" cy="247650"/>
            </a:xfrm>
            <a:prstGeom prst="rect">
              <a:avLst/>
            </a:prstGeom>
          </p:spPr>
        </p:pic>
        <p:pic>
          <p:nvPicPr>
            <p:cNvPr id="150" name="Picture 149" descr="green-stick-man-th.png">
              <a:extLst>
                <a:ext uri="{FF2B5EF4-FFF2-40B4-BE49-F238E27FC236}">
                  <a16:creationId xmlns:a16="http://schemas.microsoft.com/office/drawing/2014/main" id="{63195996-8FBD-205A-CDAA-B83E6B5737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9126" y="3914775"/>
              <a:ext cx="139843" cy="247650"/>
            </a:xfrm>
            <a:prstGeom prst="rect">
              <a:avLst/>
            </a:prstGeom>
          </p:spPr>
        </p:pic>
        <p:pic>
          <p:nvPicPr>
            <p:cNvPr id="151" name="Picture 150" descr="stick-man-blue-th.png">
              <a:extLst>
                <a:ext uri="{FF2B5EF4-FFF2-40B4-BE49-F238E27FC236}">
                  <a16:creationId xmlns:a16="http://schemas.microsoft.com/office/drawing/2014/main" id="{DB6BC010-0AFD-C7A4-A2E0-713A5D3A31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098853" y="5266951"/>
              <a:ext cx="143312" cy="253793"/>
            </a:xfrm>
            <a:prstGeom prst="rect">
              <a:avLst/>
            </a:prstGeom>
          </p:spPr>
        </p:pic>
        <p:pic>
          <p:nvPicPr>
            <p:cNvPr id="152" name="Picture 151" descr="stick-man-blue-th.png">
              <a:extLst>
                <a:ext uri="{FF2B5EF4-FFF2-40B4-BE49-F238E27FC236}">
                  <a16:creationId xmlns:a16="http://schemas.microsoft.com/office/drawing/2014/main" id="{C14BBD9C-F4D4-C145-B6A0-C28F889DE2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456545" y="5267886"/>
              <a:ext cx="143312" cy="253793"/>
            </a:xfrm>
            <a:prstGeom prst="rect">
              <a:avLst/>
            </a:prstGeom>
          </p:spPr>
        </p:pic>
        <p:pic>
          <p:nvPicPr>
            <p:cNvPr id="153" name="Picture 152" descr="stick-man-blue-th.png">
              <a:extLst>
                <a:ext uri="{FF2B5EF4-FFF2-40B4-BE49-F238E27FC236}">
                  <a16:creationId xmlns:a16="http://schemas.microsoft.com/office/drawing/2014/main" id="{BBB511E8-5B5C-E35E-3C2B-F27BD3A9A3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122228" y="5596943"/>
              <a:ext cx="143312" cy="253793"/>
            </a:xfrm>
            <a:prstGeom prst="rect">
              <a:avLst/>
            </a:prstGeom>
          </p:spPr>
        </p:pic>
        <p:pic>
          <p:nvPicPr>
            <p:cNvPr id="154" name="Picture 153" descr="stick-man-blue-th.png">
              <a:extLst>
                <a:ext uri="{FF2B5EF4-FFF2-40B4-BE49-F238E27FC236}">
                  <a16:creationId xmlns:a16="http://schemas.microsoft.com/office/drawing/2014/main" id="{E141EC8E-0C74-8323-B84A-5EB93163DB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438601" y="5586412"/>
              <a:ext cx="143312" cy="253793"/>
            </a:xfrm>
            <a:prstGeom prst="rect">
              <a:avLst/>
            </a:prstGeom>
          </p:spPr>
        </p:pic>
        <p:pic>
          <p:nvPicPr>
            <p:cNvPr id="155" name="Picture 154" descr="stick-man-blue-th.png">
              <a:extLst>
                <a:ext uri="{FF2B5EF4-FFF2-40B4-BE49-F238E27FC236}">
                  <a16:creationId xmlns:a16="http://schemas.microsoft.com/office/drawing/2014/main" id="{D43051B3-FB7C-8283-D2BB-2386FD9159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794600" y="5266951"/>
              <a:ext cx="143312" cy="253793"/>
            </a:xfrm>
            <a:prstGeom prst="rect">
              <a:avLst/>
            </a:prstGeom>
          </p:spPr>
        </p:pic>
        <p:sp>
          <p:nvSpPr>
            <p:cNvPr id="156" name="Right Arrow 189">
              <a:extLst>
                <a:ext uri="{FF2B5EF4-FFF2-40B4-BE49-F238E27FC236}">
                  <a16:creationId xmlns:a16="http://schemas.microsoft.com/office/drawing/2014/main" id="{44F4E5E6-9960-3C7C-97B8-0F3DB6BFF38B}"/>
                </a:ext>
              </a:extLst>
            </p:cNvPr>
            <p:cNvSpPr/>
            <p:nvPr/>
          </p:nvSpPr>
          <p:spPr>
            <a:xfrm>
              <a:off x="3503649" y="1684404"/>
              <a:ext cx="524379" cy="459676"/>
            </a:xfrm>
            <a:prstGeom prst="rightArrow">
              <a:avLst/>
            </a:prstGeom>
            <a:solidFill>
              <a:srgbClr val="45C7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sp>
          <p:nvSpPr>
            <p:cNvPr id="157" name="Right Arrow 191">
              <a:extLst>
                <a:ext uri="{FF2B5EF4-FFF2-40B4-BE49-F238E27FC236}">
                  <a16:creationId xmlns:a16="http://schemas.microsoft.com/office/drawing/2014/main" id="{68E9663F-ED49-C319-B0EB-3E6415C1171A}"/>
                </a:ext>
              </a:extLst>
            </p:cNvPr>
            <p:cNvSpPr/>
            <p:nvPr/>
          </p:nvSpPr>
          <p:spPr>
            <a:xfrm>
              <a:off x="3503649" y="2181225"/>
              <a:ext cx="524379" cy="45967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sp>
          <p:nvSpPr>
            <p:cNvPr id="158" name="Rectangle 157">
              <a:extLst>
                <a:ext uri="{FF2B5EF4-FFF2-40B4-BE49-F238E27FC236}">
                  <a16:creationId xmlns:a16="http://schemas.microsoft.com/office/drawing/2014/main" id="{798CCD8E-09DC-91FA-D43A-DA47D127E931}"/>
                </a:ext>
              </a:extLst>
            </p:cNvPr>
            <p:cNvSpPr/>
            <p:nvPr/>
          </p:nvSpPr>
          <p:spPr>
            <a:xfrm>
              <a:off x="6265518" y="4843463"/>
              <a:ext cx="139843" cy="619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sp>
          <p:nvSpPr>
            <p:cNvPr id="159" name="Rectangle 158">
              <a:extLst>
                <a:ext uri="{FF2B5EF4-FFF2-40B4-BE49-F238E27FC236}">
                  <a16:creationId xmlns:a16="http://schemas.microsoft.com/office/drawing/2014/main" id="{759F85E7-8C50-4348-8146-6A399C911AD0}"/>
                </a:ext>
              </a:extLst>
            </p:cNvPr>
            <p:cNvSpPr/>
            <p:nvPr/>
          </p:nvSpPr>
          <p:spPr>
            <a:xfrm>
              <a:off x="7943635" y="5462588"/>
              <a:ext cx="139843" cy="1238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pic>
          <p:nvPicPr>
            <p:cNvPr id="160" name="Picture 159" descr="stick-man-blue-th.png">
              <a:extLst>
                <a:ext uri="{FF2B5EF4-FFF2-40B4-BE49-F238E27FC236}">
                  <a16:creationId xmlns:a16="http://schemas.microsoft.com/office/drawing/2014/main" id="{011A48DC-E1A6-A2F5-8927-C24FA49012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074286" y="5266951"/>
              <a:ext cx="143312" cy="253793"/>
            </a:xfrm>
            <a:prstGeom prst="rect">
              <a:avLst/>
            </a:prstGeom>
          </p:spPr>
        </p:pic>
        <p:pic>
          <p:nvPicPr>
            <p:cNvPr id="161" name="Picture 160" descr="stick-man-blue-th.png">
              <a:extLst>
                <a:ext uri="{FF2B5EF4-FFF2-40B4-BE49-F238E27FC236}">
                  <a16:creationId xmlns:a16="http://schemas.microsoft.com/office/drawing/2014/main" id="{50316633-236C-5B59-BA65-BC00C3B198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460080" y="5994607"/>
              <a:ext cx="143312" cy="253793"/>
            </a:xfrm>
            <a:prstGeom prst="rect">
              <a:avLst/>
            </a:prstGeom>
          </p:spPr>
        </p:pic>
        <p:pic>
          <p:nvPicPr>
            <p:cNvPr id="162" name="Picture 161" descr="stick-man-blue-th.png">
              <a:extLst>
                <a:ext uri="{FF2B5EF4-FFF2-40B4-BE49-F238E27FC236}">
                  <a16:creationId xmlns:a16="http://schemas.microsoft.com/office/drawing/2014/main" id="{89282413-73EC-BB92-01FF-189687CC6C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809688" y="5994607"/>
              <a:ext cx="143312" cy="253793"/>
            </a:xfrm>
            <a:prstGeom prst="rect">
              <a:avLst/>
            </a:prstGeom>
          </p:spPr>
        </p:pic>
        <p:pic>
          <p:nvPicPr>
            <p:cNvPr id="163" name="Picture 162" descr="green-stick-man-th.png">
              <a:extLst>
                <a:ext uri="{FF2B5EF4-FFF2-40B4-BE49-F238E27FC236}">
                  <a16:creationId xmlns:a16="http://schemas.microsoft.com/office/drawing/2014/main" id="{AC4DFCF2-4A93-9271-4E22-612EE1F43C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9957" y="4248183"/>
              <a:ext cx="139843" cy="247650"/>
            </a:xfrm>
            <a:prstGeom prst="rect">
              <a:avLst/>
            </a:prstGeom>
          </p:spPr>
        </p:pic>
        <p:pic>
          <p:nvPicPr>
            <p:cNvPr id="164" name="Picture 163" descr="green-stick-man-th.png">
              <a:extLst>
                <a:ext uri="{FF2B5EF4-FFF2-40B4-BE49-F238E27FC236}">
                  <a16:creationId xmlns:a16="http://schemas.microsoft.com/office/drawing/2014/main" id="{9CCF2F8D-2B7F-7471-806C-057ADC7349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1261" y="4248150"/>
              <a:ext cx="139843" cy="247650"/>
            </a:xfrm>
            <a:prstGeom prst="rect">
              <a:avLst/>
            </a:prstGeom>
          </p:spPr>
        </p:pic>
        <p:sp>
          <p:nvSpPr>
            <p:cNvPr id="165" name="Rectangle 164">
              <a:extLst>
                <a:ext uri="{FF2B5EF4-FFF2-40B4-BE49-F238E27FC236}">
                  <a16:creationId xmlns:a16="http://schemas.microsoft.com/office/drawing/2014/main" id="{49AEC14A-6CF2-D1D2-7F6C-DCDB2493E146}"/>
                </a:ext>
              </a:extLst>
            </p:cNvPr>
            <p:cNvSpPr/>
            <p:nvPr/>
          </p:nvSpPr>
          <p:spPr>
            <a:xfrm>
              <a:off x="1758616" y="848814"/>
              <a:ext cx="2007222" cy="462260"/>
            </a:xfrm>
            <a:prstGeom prst="rect">
              <a:avLst/>
            </a:prstGeom>
          </p:spPr>
          <p:txBody>
            <a:bodyPr wrap="none">
              <a:spAutoFit/>
            </a:bodyPr>
            <a:lstStyle/>
            <a:p>
              <a:pPr defTabSz="609585">
                <a:defRPr/>
              </a:pPr>
              <a:r>
                <a:rPr lang="en-US" sz="2400" dirty="0">
                  <a:latin typeface="Teko" panose="020B0604020202020204" charset="0"/>
                  <a:cs typeface="Teko" panose="020B0604020202020204" charset="0"/>
                </a:rPr>
                <a:t>Full Time Staff</a:t>
              </a:r>
            </a:p>
          </p:txBody>
        </p:sp>
      </p:grpSp>
      <p:pic>
        <p:nvPicPr>
          <p:cNvPr id="166" name="Picture 165" descr="stick-man-blue-th.png">
            <a:extLst>
              <a:ext uri="{FF2B5EF4-FFF2-40B4-BE49-F238E27FC236}">
                <a16:creationId xmlns:a16="http://schemas.microsoft.com/office/drawing/2014/main" id="{B4FE773C-61C3-C2B7-F327-CAAD7148DEA7}"/>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flipH="1">
            <a:off x="501799" y="6401162"/>
            <a:ext cx="154761" cy="253467"/>
          </a:xfrm>
          <a:prstGeom prst="rect">
            <a:avLst/>
          </a:prstGeom>
        </p:spPr>
      </p:pic>
      <p:pic>
        <p:nvPicPr>
          <p:cNvPr id="167" name="Picture 166" descr="man-orange-th.png">
            <a:extLst>
              <a:ext uri="{FF2B5EF4-FFF2-40B4-BE49-F238E27FC236}">
                <a16:creationId xmlns:a16="http://schemas.microsoft.com/office/drawing/2014/main" id="{72846411-B047-F21E-6D60-9F08B62F02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1098" y="3202147"/>
            <a:ext cx="169553" cy="196120"/>
          </a:xfrm>
          <a:prstGeom prst="rect">
            <a:avLst/>
          </a:prstGeom>
        </p:spPr>
      </p:pic>
    </p:spTree>
    <p:extLst>
      <p:ext uri="{BB962C8B-B14F-4D97-AF65-F5344CB8AC3E}">
        <p14:creationId xmlns:p14="http://schemas.microsoft.com/office/powerpoint/2010/main" val="45240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9618-8187-5946-F7F7-5D22DDA586D0}"/>
              </a:ext>
            </a:extLst>
          </p:cNvPr>
          <p:cNvSpPr>
            <a:spLocks noGrp="1"/>
          </p:cNvSpPr>
          <p:nvPr>
            <p:ph type="title"/>
          </p:nvPr>
        </p:nvSpPr>
        <p:spPr/>
        <p:txBody>
          <a:bodyPr>
            <a:normAutofit/>
          </a:bodyPr>
          <a:lstStyle/>
          <a:p>
            <a:r>
              <a:rPr lang="en-US" sz="5400" dirty="0"/>
              <a:t>Organizational Priorities</a:t>
            </a:r>
          </a:p>
        </p:txBody>
      </p:sp>
      <p:sp>
        <p:nvSpPr>
          <p:cNvPr id="3" name="Content Placeholder 2">
            <a:extLst>
              <a:ext uri="{FF2B5EF4-FFF2-40B4-BE49-F238E27FC236}">
                <a16:creationId xmlns:a16="http://schemas.microsoft.com/office/drawing/2014/main" id="{9AE049BD-068F-50E5-4F07-3DC9D66E021D}"/>
              </a:ext>
            </a:extLst>
          </p:cNvPr>
          <p:cNvSpPr>
            <a:spLocks noGrp="1"/>
          </p:cNvSpPr>
          <p:nvPr>
            <p:ph idx="1"/>
          </p:nvPr>
        </p:nvSpPr>
        <p:spPr>
          <a:xfrm>
            <a:off x="937874" y="2869165"/>
            <a:ext cx="3280186" cy="2638500"/>
          </a:xfrm>
        </p:spPr>
        <p:txBody>
          <a:bodyPr>
            <a:normAutofit fontScale="92500" lnSpcReduction="10000"/>
          </a:bodyPr>
          <a:lstStyle/>
          <a:p>
            <a:pPr marL="457200" indent="-457200">
              <a:buFont typeface="Arial" panose="020B0604020202020204" pitchFamily="34" charset="0"/>
              <a:buChar char="•"/>
            </a:pPr>
            <a:r>
              <a:rPr lang="en-US" sz="3200" dirty="0"/>
              <a:t>People</a:t>
            </a:r>
            <a:br>
              <a:rPr lang="en-US" sz="3200" dirty="0"/>
            </a:br>
            <a:endParaRPr lang="en-US" sz="3200" dirty="0"/>
          </a:p>
          <a:p>
            <a:pPr marL="457200" indent="-457200">
              <a:buFont typeface="Arial" panose="020B0604020202020204" pitchFamily="34" charset="0"/>
              <a:buChar char="•"/>
            </a:pPr>
            <a:r>
              <a:rPr lang="en-US" sz="3200" dirty="0"/>
              <a:t>Modernization</a:t>
            </a:r>
            <a:br>
              <a:rPr lang="en-US" sz="3200" dirty="0"/>
            </a:br>
            <a:endParaRPr lang="en-US" sz="3200" dirty="0"/>
          </a:p>
          <a:p>
            <a:pPr marL="457200" indent="-457200">
              <a:buFont typeface="Arial" panose="020B0604020202020204" pitchFamily="34" charset="0"/>
              <a:buChar char="•"/>
            </a:pPr>
            <a:r>
              <a:rPr lang="en-US" sz="3200" dirty="0"/>
              <a:t>Partnerships</a:t>
            </a:r>
          </a:p>
        </p:txBody>
      </p:sp>
      <p:pic>
        <p:nvPicPr>
          <p:cNvPr id="5" name="Picture 4">
            <a:extLst>
              <a:ext uri="{FF2B5EF4-FFF2-40B4-BE49-F238E27FC236}">
                <a16:creationId xmlns:a16="http://schemas.microsoft.com/office/drawing/2014/main" id="{E0519E1B-D6C8-11ED-BC95-58A21A4F5D25}"/>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901717" y="2526143"/>
            <a:ext cx="5480710" cy="3579602"/>
          </a:xfrm>
          <a:prstGeom prst="rect">
            <a:avLst/>
          </a:prstGeom>
        </p:spPr>
      </p:pic>
      <p:grpSp>
        <p:nvGrpSpPr>
          <p:cNvPr id="6" name="Group 5">
            <a:extLst>
              <a:ext uri="{FF2B5EF4-FFF2-40B4-BE49-F238E27FC236}">
                <a16:creationId xmlns:a16="http://schemas.microsoft.com/office/drawing/2014/main" id="{35AA4811-4C83-D831-01A9-7070A6078BD9}"/>
              </a:ext>
            </a:extLst>
          </p:cNvPr>
          <p:cNvGrpSpPr/>
          <p:nvPr/>
        </p:nvGrpSpPr>
        <p:grpSpPr>
          <a:xfrm>
            <a:off x="6804212" y="4376735"/>
            <a:ext cx="4015252" cy="1046912"/>
            <a:chOff x="6104576" y="2617749"/>
            <a:chExt cx="2166214" cy="460210"/>
          </a:xfrm>
        </p:grpSpPr>
        <p:sp>
          <p:nvSpPr>
            <p:cNvPr id="7" name="TextBox 6">
              <a:extLst>
                <a:ext uri="{FF2B5EF4-FFF2-40B4-BE49-F238E27FC236}">
                  <a16:creationId xmlns:a16="http://schemas.microsoft.com/office/drawing/2014/main" id="{EF690CE5-4065-5EB7-FE0A-FB6B39B80C10}"/>
                </a:ext>
              </a:extLst>
            </p:cNvPr>
            <p:cNvSpPr txBox="1"/>
            <p:nvPr/>
          </p:nvSpPr>
          <p:spPr>
            <a:xfrm>
              <a:off x="6104576" y="2617749"/>
              <a:ext cx="740854" cy="460210"/>
            </a:xfrm>
            <a:custGeom>
              <a:avLst/>
              <a:gdLst/>
              <a:ahLst/>
              <a:cxnLst/>
              <a:rect l="l" t="t" r="r" b="b"/>
              <a:pathLst>
                <a:path w="740854" h="460210">
                  <a:moveTo>
                    <a:pt x="171012" y="0"/>
                  </a:moveTo>
                  <a:lnTo>
                    <a:pt x="179070" y="0"/>
                  </a:lnTo>
                  <a:cubicBezTo>
                    <a:pt x="179965" y="448"/>
                    <a:pt x="180413" y="448"/>
                    <a:pt x="181308" y="448"/>
                  </a:cubicBezTo>
                  <a:cubicBezTo>
                    <a:pt x="182652" y="448"/>
                    <a:pt x="183547" y="0"/>
                    <a:pt x="184442" y="0"/>
                  </a:cubicBezTo>
                  <a:cubicBezTo>
                    <a:pt x="186233" y="0"/>
                    <a:pt x="188024" y="448"/>
                    <a:pt x="189367" y="448"/>
                  </a:cubicBezTo>
                  <a:cubicBezTo>
                    <a:pt x="190710" y="1343"/>
                    <a:pt x="193396" y="1791"/>
                    <a:pt x="195186" y="2686"/>
                  </a:cubicBezTo>
                  <a:cubicBezTo>
                    <a:pt x="195634" y="3134"/>
                    <a:pt x="196529" y="3134"/>
                    <a:pt x="196529" y="3581"/>
                  </a:cubicBezTo>
                  <a:cubicBezTo>
                    <a:pt x="199216" y="5820"/>
                    <a:pt x="202349" y="7163"/>
                    <a:pt x="205931" y="8953"/>
                  </a:cubicBezTo>
                  <a:cubicBezTo>
                    <a:pt x="206378" y="8953"/>
                    <a:pt x="206826" y="8953"/>
                    <a:pt x="207274" y="9849"/>
                  </a:cubicBezTo>
                  <a:cubicBezTo>
                    <a:pt x="207274" y="10296"/>
                    <a:pt x="207274" y="10296"/>
                    <a:pt x="208169" y="10296"/>
                  </a:cubicBezTo>
                  <a:lnTo>
                    <a:pt x="212198" y="12087"/>
                  </a:lnTo>
                  <a:cubicBezTo>
                    <a:pt x="212198" y="12535"/>
                    <a:pt x="212646" y="12535"/>
                    <a:pt x="212646" y="12982"/>
                  </a:cubicBezTo>
                  <a:cubicBezTo>
                    <a:pt x="212646" y="12982"/>
                    <a:pt x="212198" y="12982"/>
                    <a:pt x="212198" y="13430"/>
                  </a:cubicBezTo>
                  <a:lnTo>
                    <a:pt x="212198" y="13878"/>
                  </a:lnTo>
                  <a:lnTo>
                    <a:pt x="213093" y="13878"/>
                  </a:lnTo>
                  <a:cubicBezTo>
                    <a:pt x="213541" y="13878"/>
                    <a:pt x="213541" y="13430"/>
                    <a:pt x="213989" y="13430"/>
                  </a:cubicBezTo>
                  <a:lnTo>
                    <a:pt x="213989" y="15668"/>
                  </a:lnTo>
                  <a:cubicBezTo>
                    <a:pt x="213989" y="16116"/>
                    <a:pt x="214436" y="16564"/>
                    <a:pt x="214884" y="17459"/>
                  </a:cubicBezTo>
                  <a:lnTo>
                    <a:pt x="215332" y="17459"/>
                  </a:lnTo>
                  <a:cubicBezTo>
                    <a:pt x="218465" y="17907"/>
                    <a:pt x="219361" y="20145"/>
                    <a:pt x="220256" y="21936"/>
                  </a:cubicBezTo>
                  <a:lnTo>
                    <a:pt x="220256" y="22384"/>
                  </a:lnTo>
                  <a:lnTo>
                    <a:pt x="219361" y="22384"/>
                  </a:lnTo>
                  <a:cubicBezTo>
                    <a:pt x="219361" y="22384"/>
                    <a:pt x="218913" y="22831"/>
                    <a:pt x="218465" y="22831"/>
                  </a:cubicBezTo>
                  <a:cubicBezTo>
                    <a:pt x="218465" y="23279"/>
                    <a:pt x="218465" y="23727"/>
                    <a:pt x="219361" y="23727"/>
                  </a:cubicBezTo>
                  <a:cubicBezTo>
                    <a:pt x="219809" y="24174"/>
                    <a:pt x="220256" y="24174"/>
                    <a:pt x="220704" y="24174"/>
                  </a:cubicBezTo>
                  <a:cubicBezTo>
                    <a:pt x="222047" y="24622"/>
                    <a:pt x="223390" y="25070"/>
                    <a:pt x="224285" y="25965"/>
                  </a:cubicBezTo>
                  <a:cubicBezTo>
                    <a:pt x="224733" y="26860"/>
                    <a:pt x="226076" y="28203"/>
                    <a:pt x="226076" y="29546"/>
                  </a:cubicBezTo>
                  <a:cubicBezTo>
                    <a:pt x="226076" y="29994"/>
                    <a:pt x="226524" y="30442"/>
                    <a:pt x="226971" y="30442"/>
                  </a:cubicBezTo>
                  <a:cubicBezTo>
                    <a:pt x="227867" y="30442"/>
                    <a:pt x="227867" y="29994"/>
                    <a:pt x="227867" y="29546"/>
                  </a:cubicBezTo>
                  <a:cubicBezTo>
                    <a:pt x="227419" y="29546"/>
                    <a:pt x="227419" y="29099"/>
                    <a:pt x="226971" y="29099"/>
                  </a:cubicBezTo>
                  <a:cubicBezTo>
                    <a:pt x="226971" y="28651"/>
                    <a:pt x="226971" y="27756"/>
                    <a:pt x="227419" y="27756"/>
                  </a:cubicBezTo>
                  <a:cubicBezTo>
                    <a:pt x="227419" y="27756"/>
                    <a:pt x="227867" y="27308"/>
                    <a:pt x="228314" y="27308"/>
                  </a:cubicBezTo>
                  <a:cubicBezTo>
                    <a:pt x="228762" y="27308"/>
                    <a:pt x="228762" y="27756"/>
                    <a:pt x="229210" y="27756"/>
                  </a:cubicBezTo>
                  <a:cubicBezTo>
                    <a:pt x="229210" y="27756"/>
                    <a:pt x="229210" y="28203"/>
                    <a:pt x="229657" y="28203"/>
                  </a:cubicBezTo>
                  <a:cubicBezTo>
                    <a:pt x="230553" y="29546"/>
                    <a:pt x="231896" y="30442"/>
                    <a:pt x="232343" y="31785"/>
                  </a:cubicBezTo>
                  <a:cubicBezTo>
                    <a:pt x="232343" y="32232"/>
                    <a:pt x="232343" y="32232"/>
                    <a:pt x="232791" y="32232"/>
                  </a:cubicBezTo>
                  <a:cubicBezTo>
                    <a:pt x="232791" y="32232"/>
                    <a:pt x="233239" y="32232"/>
                    <a:pt x="233239" y="31785"/>
                  </a:cubicBezTo>
                  <a:cubicBezTo>
                    <a:pt x="233239" y="31785"/>
                    <a:pt x="233686" y="31785"/>
                    <a:pt x="233686" y="31337"/>
                  </a:cubicBezTo>
                  <a:lnTo>
                    <a:pt x="233686" y="30442"/>
                  </a:lnTo>
                  <a:cubicBezTo>
                    <a:pt x="233239" y="29994"/>
                    <a:pt x="232343" y="29994"/>
                    <a:pt x="232343" y="29546"/>
                  </a:cubicBezTo>
                  <a:lnTo>
                    <a:pt x="232343" y="29099"/>
                  </a:lnTo>
                  <a:lnTo>
                    <a:pt x="232791" y="29099"/>
                  </a:lnTo>
                  <a:cubicBezTo>
                    <a:pt x="234582" y="29546"/>
                    <a:pt x="235925" y="31337"/>
                    <a:pt x="236820" y="34023"/>
                  </a:cubicBezTo>
                  <a:lnTo>
                    <a:pt x="238611" y="36262"/>
                  </a:lnTo>
                  <a:lnTo>
                    <a:pt x="238611" y="38052"/>
                  </a:lnTo>
                  <a:cubicBezTo>
                    <a:pt x="238611" y="38052"/>
                    <a:pt x="238163" y="38500"/>
                    <a:pt x="237716" y="38500"/>
                  </a:cubicBezTo>
                  <a:lnTo>
                    <a:pt x="235925" y="38500"/>
                  </a:lnTo>
                  <a:lnTo>
                    <a:pt x="235925" y="38948"/>
                  </a:lnTo>
                  <a:cubicBezTo>
                    <a:pt x="235925" y="40738"/>
                    <a:pt x="237268" y="42081"/>
                    <a:pt x="238611" y="42081"/>
                  </a:cubicBezTo>
                  <a:cubicBezTo>
                    <a:pt x="239954" y="42081"/>
                    <a:pt x="240849" y="42529"/>
                    <a:pt x="241745" y="42977"/>
                  </a:cubicBezTo>
                  <a:cubicBezTo>
                    <a:pt x="241745" y="43424"/>
                    <a:pt x="242192" y="43424"/>
                    <a:pt x="242192" y="43872"/>
                  </a:cubicBezTo>
                  <a:cubicBezTo>
                    <a:pt x="242192" y="44320"/>
                    <a:pt x="241745" y="44320"/>
                    <a:pt x="241297" y="44767"/>
                  </a:cubicBezTo>
                  <a:cubicBezTo>
                    <a:pt x="241297" y="45215"/>
                    <a:pt x="240849" y="45215"/>
                    <a:pt x="240849" y="45215"/>
                  </a:cubicBezTo>
                  <a:cubicBezTo>
                    <a:pt x="239954" y="45663"/>
                    <a:pt x="239954" y="46110"/>
                    <a:pt x="239954" y="46558"/>
                  </a:cubicBezTo>
                  <a:lnTo>
                    <a:pt x="239954" y="47453"/>
                  </a:lnTo>
                  <a:cubicBezTo>
                    <a:pt x="240849" y="48349"/>
                    <a:pt x="241297" y="50139"/>
                    <a:pt x="241745" y="51035"/>
                  </a:cubicBezTo>
                  <a:cubicBezTo>
                    <a:pt x="241745" y="52378"/>
                    <a:pt x="242640" y="54169"/>
                    <a:pt x="243088" y="55512"/>
                  </a:cubicBezTo>
                  <a:cubicBezTo>
                    <a:pt x="243088" y="55959"/>
                    <a:pt x="243088" y="56855"/>
                    <a:pt x="242640" y="57302"/>
                  </a:cubicBezTo>
                  <a:lnTo>
                    <a:pt x="242640" y="58198"/>
                  </a:lnTo>
                  <a:cubicBezTo>
                    <a:pt x="242640" y="60884"/>
                    <a:pt x="242192" y="63570"/>
                    <a:pt x="242192" y="67151"/>
                  </a:cubicBezTo>
                  <a:cubicBezTo>
                    <a:pt x="242192" y="67151"/>
                    <a:pt x="243088" y="68047"/>
                    <a:pt x="243088" y="68494"/>
                  </a:cubicBezTo>
                  <a:lnTo>
                    <a:pt x="243088" y="70285"/>
                  </a:lnTo>
                  <a:cubicBezTo>
                    <a:pt x="243088" y="71180"/>
                    <a:pt x="243088" y="71628"/>
                    <a:pt x="242640" y="72523"/>
                  </a:cubicBezTo>
                  <a:lnTo>
                    <a:pt x="242640" y="74314"/>
                  </a:lnTo>
                  <a:cubicBezTo>
                    <a:pt x="242192" y="75657"/>
                    <a:pt x="242192" y="75657"/>
                    <a:pt x="242192" y="76552"/>
                  </a:cubicBezTo>
                  <a:cubicBezTo>
                    <a:pt x="241745" y="77000"/>
                    <a:pt x="241745" y="77448"/>
                    <a:pt x="241745" y="77895"/>
                  </a:cubicBezTo>
                  <a:cubicBezTo>
                    <a:pt x="241745" y="78343"/>
                    <a:pt x="241745" y="78791"/>
                    <a:pt x="242192" y="79238"/>
                  </a:cubicBezTo>
                  <a:lnTo>
                    <a:pt x="242192" y="83267"/>
                  </a:lnTo>
                  <a:cubicBezTo>
                    <a:pt x="242640" y="83715"/>
                    <a:pt x="242640" y="84163"/>
                    <a:pt x="242640" y="84610"/>
                  </a:cubicBezTo>
                  <a:lnTo>
                    <a:pt x="242640" y="85506"/>
                  </a:lnTo>
                  <a:cubicBezTo>
                    <a:pt x="242640" y="85953"/>
                    <a:pt x="242640" y="86401"/>
                    <a:pt x="243088" y="87297"/>
                  </a:cubicBezTo>
                  <a:lnTo>
                    <a:pt x="243088" y="90430"/>
                  </a:lnTo>
                  <a:cubicBezTo>
                    <a:pt x="243088" y="91773"/>
                    <a:pt x="243088" y="92221"/>
                    <a:pt x="242192" y="93564"/>
                  </a:cubicBezTo>
                  <a:lnTo>
                    <a:pt x="242192" y="97593"/>
                  </a:lnTo>
                  <a:cubicBezTo>
                    <a:pt x="241745" y="98488"/>
                    <a:pt x="241745" y="99384"/>
                    <a:pt x="241297" y="99831"/>
                  </a:cubicBezTo>
                  <a:lnTo>
                    <a:pt x="239954" y="102965"/>
                  </a:lnTo>
                  <a:lnTo>
                    <a:pt x="239954" y="104308"/>
                  </a:lnTo>
                  <a:cubicBezTo>
                    <a:pt x="239954" y="105204"/>
                    <a:pt x="240402" y="105651"/>
                    <a:pt x="240402" y="106547"/>
                  </a:cubicBezTo>
                  <a:cubicBezTo>
                    <a:pt x="240402" y="107442"/>
                    <a:pt x="239506" y="108337"/>
                    <a:pt x="239506" y="108785"/>
                  </a:cubicBezTo>
                  <a:cubicBezTo>
                    <a:pt x="239506" y="110576"/>
                    <a:pt x="239059" y="112814"/>
                    <a:pt x="238163" y="115052"/>
                  </a:cubicBezTo>
                  <a:cubicBezTo>
                    <a:pt x="238163" y="115500"/>
                    <a:pt x="238611" y="115948"/>
                    <a:pt x="238611" y="116395"/>
                  </a:cubicBezTo>
                  <a:lnTo>
                    <a:pt x="238611" y="117291"/>
                  </a:lnTo>
                  <a:cubicBezTo>
                    <a:pt x="237716" y="118186"/>
                    <a:pt x="237716" y="119977"/>
                    <a:pt x="237268" y="121320"/>
                  </a:cubicBezTo>
                  <a:cubicBezTo>
                    <a:pt x="237268" y="123111"/>
                    <a:pt x="236372" y="124901"/>
                    <a:pt x="236372" y="126692"/>
                  </a:cubicBezTo>
                  <a:cubicBezTo>
                    <a:pt x="236372" y="127587"/>
                    <a:pt x="235477" y="128930"/>
                    <a:pt x="235030" y="129826"/>
                  </a:cubicBezTo>
                  <a:cubicBezTo>
                    <a:pt x="234582" y="132512"/>
                    <a:pt x="234134" y="134750"/>
                    <a:pt x="233239" y="137436"/>
                  </a:cubicBezTo>
                  <a:lnTo>
                    <a:pt x="233239" y="137884"/>
                  </a:lnTo>
                  <a:cubicBezTo>
                    <a:pt x="233239" y="138331"/>
                    <a:pt x="233239" y="138331"/>
                    <a:pt x="232791" y="138779"/>
                  </a:cubicBezTo>
                  <a:cubicBezTo>
                    <a:pt x="232791" y="139227"/>
                    <a:pt x="233239" y="139674"/>
                    <a:pt x="233239" y="140122"/>
                  </a:cubicBezTo>
                  <a:cubicBezTo>
                    <a:pt x="233239" y="140570"/>
                    <a:pt x="232791" y="141018"/>
                    <a:pt x="232791" y="141465"/>
                  </a:cubicBezTo>
                  <a:cubicBezTo>
                    <a:pt x="232791" y="142361"/>
                    <a:pt x="232791" y="142808"/>
                    <a:pt x="231896" y="144151"/>
                  </a:cubicBezTo>
                  <a:cubicBezTo>
                    <a:pt x="231896" y="144599"/>
                    <a:pt x="231896" y="145047"/>
                    <a:pt x="231448" y="145494"/>
                  </a:cubicBezTo>
                  <a:cubicBezTo>
                    <a:pt x="231000" y="146837"/>
                    <a:pt x="229657" y="147733"/>
                    <a:pt x="229210" y="149076"/>
                  </a:cubicBezTo>
                  <a:lnTo>
                    <a:pt x="229210" y="149971"/>
                  </a:lnTo>
                  <a:cubicBezTo>
                    <a:pt x="229210" y="150419"/>
                    <a:pt x="228762" y="150419"/>
                    <a:pt x="228314" y="150419"/>
                  </a:cubicBezTo>
                  <a:cubicBezTo>
                    <a:pt x="227419" y="150419"/>
                    <a:pt x="226524" y="150419"/>
                    <a:pt x="226076" y="151314"/>
                  </a:cubicBezTo>
                  <a:cubicBezTo>
                    <a:pt x="225628" y="151314"/>
                    <a:pt x="225181" y="151762"/>
                    <a:pt x="224733" y="151762"/>
                  </a:cubicBezTo>
                  <a:cubicBezTo>
                    <a:pt x="223838" y="152657"/>
                    <a:pt x="222942" y="153552"/>
                    <a:pt x="221599" y="153552"/>
                  </a:cubicBezTo>
                  <a:lnTo>
                    <a:pt x="220256" y="153552"/>
                  </a:lnTo>
                  <a:cubicBezTo>
                    <a:pt x="219361" y="153552"/>
                    <a:pt x="218913" y="154000"/>
                    <a:pt x="218465" y="154895"/>
                  </a:cubicBezTo>
                  <a:cubicBezTo>
                    <a:pt x="218465" y="155343"/>
                    <a:pt x="218018" y="155343"/>
                    <a:pt x="217570" y="155343"/>
                  </a:cubicBezTo>
                  <a:lnTo>
                    <a:pt x="217122" y="154895"/>
                  </a:lnTo>
                  <a:lnTo>
                    <a:pt x="217122" y="154448"/>
                  </a:lnTo>
                  <a:cubicBezTo>
                    <a:pt x="217122" y="154000"/>
                    <a:pt x="216675" y="153552"/>
                    <a:pt x="216227" y="153105"/>
                  </a:cubicBezTo>
                  <a:cubicBezTo>
                    <a:pt x="216227" y="152209"/>
                    <a:pt x="215779" y="152209"/>
                    <a:pt x="215332" y="152209"/>
                  </a:cubicBezTo>
                  <a:cubicBezTo>
                    <a:pt x="215332" y="152209"/>
                    <a:pt x="214884" y="152209"/>
                    <a:pt x="214436" y="152657"/>
                  </a:cubicBezTo>
                  <a:cubicBezTo>
                    <a:pt x="213541" y="153105"/>
                    <a:pt x="213093" y="153552"/>
                    <a:pt x="212646" y="153552"/>
                  </a:cubicBezTo>
                  <a:cubicBezTo>
                    <a:pt x="212198" y="154000"/>
                    <a:pt x="211750" y="154000"/>
                    <a:pt x="211303" y="154000"/>
                  </a:cubicBezTo>
                  <a:lnTo>
                    <a:pt x="209512" y="154000"/>
                  </a:lnTo>
                  <a:cubicBezTo>
                    <a:pt x="209064" y="154448"/>
                    <a:pt x="208617" y="154448"/>
                    <a:pt x="208617" y="154448"/>
                  </a:cubicBezTo>
                  <a:lnTo>
                    <a:pt x="208169" y="154448"/>
                  </a:lnTo>
                  <a:lnTo>
                    <a:pt x="208617" y="154000"/>
                  </a:lnTo>
                  <a:lnTo>
                    <a:pt x="205035" y="154000"/>
                  </a:lnTo>
                  <a:cubicBezTo>
                    <a:pt x="204140" y="154448"/>
                    <a:pt x="204140" y="154448"/>
                    <a:pt x="203692" y="154448"/>
                  </a:cubicBezTo>
                  <a:lnTo>
                    <a:pt x="203245" y="154448"/>
                  </a:lnTo>
                  <a:lnTo>
                    <a:pt x="203245" y="154000"/>
                  </a:lnTo>
                  <a:cubicBezTo>
                    <a:pt x="202797" y="153552"/>
                    <a:pt x="201902" y="153552"/>
                    <a:pt x="201902" y="153552"/>
                  </a:cubicBezTo>
                  <a:cubicBezTo>
                    <a:pt x="201454" y="154000"/>
                    <a:pt x="201454" y="154000"/>
                    <a:pt x="201006" y="154000"/>
                  </a:cubicBezTo>
                  <a:cubicBezTo>
                    <a:pt x="200559" y="154000"/>
                    <a:pt x="200559" y="154000"/>
                    <a:pt x="200111" y="153552"/>
                  </a:cubicBezTo>
                  <a:cubicBezTo>
                    <a:pt x="199663" y="153552"/>
                    <a:pt x="199216" y="153105"/>
                    <a:pt x="198768" y="153105"/>
                  </a:cubicBezTo>
                  <a:cubicBezTo>
                    <a:pt x="198320" y="153105"/>
                    <a:pt x="197872" y="153552"/>
                    <a:pt x="197425" y="153552"/>
                  </a:cubicBezTo>
                  <a:cubicBezTo>
                    <a:pt x="196977" y="154000"/>
                    <a:pt x="196529" y="154000"/>
                    <a:pt x="196529" y="154000"/>
                  </a:cubicBezTo>
                  <a:cubicBezTo>
                    <a:pt x="196082" y="154000"/>
                    <a:pt x="195634" y="154000"/>
                    <a:pt x="195634" y="153552"/>
                  </a:cubicBezTo>
                  <a:cubicBezTo>
                    <a:pt x="195634" y="152657"/>
                    <a:pt x="195186" y="152657"/>
                    <a:pt x="194291" y="152209"/>
                  </a:cubicBezTo>
                  <a:cubicBezTo>
                    <a:pt x="193396" y="151314"/>
                    <a:pt x="192500" y="150866"/>
                    <a:pt x="192500" y="149523"/>
                  </a:cubicBezTo>
                  <a:lnTo>
                    <a:pt x="192500" y="149076"/>
                  </a:lnTo>
                  <a:cubicBezTo>
                    <a:pt x="193396" y="147285"/>
                    <a:pt x="193843" y="145047"/>
                    <a:pt x="194291" y="142808"/>
                  </a:cubicBezTo>
                  <a:cubicBezTo>
                    <a:pt x="194739" y="141465"/>
                    <a:pt x="195186" y="140122"/>
                    <a:pt x="195186" y="138779"/>
                  </a:cubicBezTo>
                  <a:cubicBezTo>
                    <a:pt x="196082" y="134302"/>
                    <a:pt x="197872" y="130721"/>
                    <a:pt x="198768" y="127140"/>
                  </a:cubicBezTo>
                  <a:cubicBezTo>
                    <a:pt x="198768" y="125349"/>
                    <a:pt x="199216" y="123558"/>
                    <a:pt x="200111" y="121767"/>
                  </a:cubicBezTo>
                  <a:cubicBezTo>
                    <a:pt x="200111" y="120424"/>
                    <a:pt x="200559" y="119081"/>
                    <a:pt x="201454" y="117738"/>
                  </a:cubicBezTo>
                  <a:lnTo>
                    <a:pt x="201454" y="116395"/>
                  </a:lnTo>
                  <a:cubicBezTo>
                    <a:pt x="201454" y="115948"/>
                    <a:pt x="201454" y="115052"/>
                    <a:pt x="201902" y="114157"/>
                  </a:cubicBezTo>
                  <a:cubicBezTo>
                    <a:pt x="201902" y="113709"/>
                    <a:pt x="202349" y="112814"/>
                    <a:pt x="202797" y="112366"/>
                  </a:cubicBezTo>
                  <a:cubicBezTo>
                    <a:pt x="202797" y="109680"/>
                    <a:pt x="202797" y="108337"/>
                    <a:pt x="203692" y="106099"/>
                  </a:cubicBezTo>
                  <a:lnTo>
                    <a:pt x="205035" y="99831"/>
                  </a:lnTo>
                  <a:cubicBezTo>
                    <a:pt x="205035" y="98488"/>
                    <a:pt x="205931" y="96698"/>
                    <a:pt x="205931" y="95802"/>
                  </a:cubicBezTo>
                  <a:lnTo>
                    <a:pt x="205931" y="93564"/>
                  </a:lnTo>
                  <a:cubicBezTo>
                    <a:pt x="205483" y="93564"/>
                    <a:pt x="205483" y="93116"/>
                    <a:pt x="205483" y="93116"/>
                  </a:cubicBezTo>
                  <a:cubicBezTo>
                    <a:pt x="206378" y="92669"/>
                    <a:pt x="206378" y="92221"/>
                    <a:pt x="206378" y="92221"/>
                  </a:cubicBezTo>
                  <a:cubicBezTo>
                    <a:pt x="206378" y="91773"/>
                    <a:pt x="206378" y="90878"/>
                    <a:pt x="206826" y="89983"/>
                  </a:cubicBezTo>
                  <a:lnTo>
                    <a:pt x="206826" y="88640"/>
                  </a:lnTo>
                  <a:cubicBezTo>
                    <a:pt x="206826" y="88192"/>
                    <a:pt x="207274" y="87297"/>
                    <a:pt x="207274" y="86849"/>
                  </a:cubicBezTo>
                  <a:lnTo>
                    <a:pt x="207274" y="83715"/>
                  </a:lnTo>
                  <a:cubicBezTo>
                    <a:pt x="207721" y="82372"/>
                    <a:pt x="207721" y="80581"/>
                    <a:pt x="207721" y="79686"/>
                  </a:cubicBezTo>
                  <a:lnTo>
                    <a:pt x="207721" y="74762"/>
                  </a:lnTo>
                  <a:cubicBezTo>
                    <a:pt x="207721" y="73419"/>
                    <a:pt x="208169" y="72076"/>
                    <a:pt x="208169" y="71180"/>
                  </a:cubicBezTo>
                  <a:lnTo>
                    <a:pt x="208169" y="68942"/>
                  </a:lnTo>
                  <a:cubicBezTo>
                    <a:pt x="208169" y="68047"/>
                    <a:pt x="207721" y="67151"/>
                    <a:pt x="207721" y="67151"/>
                  </a:cubicBezTo>
                  <a:lnTo>
                    <a:pt x="207721" y="61331"/>
                  </a:lnTo>
                  <a:cubicBezTo>
                    <a:pt x="207721" y="59541"/>
                    <a:pt x="206826" y="59093"/>
                    <a:pt x="206826" y="57750"/>
                  </a:cubicBezTo>
                  <a:lnTo>
                    <a:pt x="206826" y="56407"/>
                  </a:lnTo>
                  <a:cubicBezTo>
                    <a:pt x="206826" y="53721"/>
                    <a:pt x="205931" y="51035"/>
                    <a:pt x="205483" y="49244"/>
                  </a:cubicBezTo>
                  <a:cubicBezTo>
                    <a:pt x="205483" y="48349"/>
                    <a:pt x="205035" y="47901"/>
                    <a:pt x="205035" y="47006"/>
                  </a:cubicBezTo>
                  <a:lnTo>
                    <a:pt x="205035" y="44767"/>
                  </a:lnTo>
                  <a:lnTo>
                    <a:pt x="203692" y="42529"/>
                  </a:lnTo>
                  <a:cubicBezTo>
                    <a:pt x="203692" y="40738"/>
                    <a:pt x="203245" y="38948"/>
                    <a:pt x="201902" y="37605"/>
                  </a:cubicBezTo>
                  <a:cubicBezTo>
                    <a:pt x="201454" y="37605"/>
                    <a:pt x="201454" y="37157"/>
                    <a:pt x="201454" y="36709"/>
                  </a:cubicBezTo>
                  <a:lnTo>
                    <a:pt x="201454" y="35814"/>
                  </a:lnTo>
                  <a:cubicBezTo>
                    <a:pt x="201006" y="34919"/>
                    <a:pt x="201006" y="34471"/>
                    <a:pt x="200111" y="34023"/>
                  </a:cubicBezTo>
                  <a:cubicBezTo>
                    <a:pt x="199216" y="32232"/>
                    <a:pt x="199216" y="29994"/>
                    <a:pt x="197425" y="29099"/>
                  </a:cubicBezTo>
                  <a:cubicBezTo>
                    <a:pt x="195186" y="26413"/>
                    <a:pt x="194291" y="25070"/>
                    <a:pt x="192053" y="22831"/>
                  </a:cubicBezTo>
                  <a:cubicBezTo>
                    <a:pt x="190710" y="21936"/>
                    <a:pt x="189367" y="21488"/>
                    <a:pt x="188471" y="20593"/>
                  </a:cubicBezTo>
                  <a:cubicBezTo>
                    <a:pt x="188024" y="19698"/>
                    <a:pt x="187128" y="18802"/>
                    <a:pt x="185785" y="18355"/>
                  </a:cubicBezTo>
                  <a:lnTo>
                    <a:pt x="184442" y="18355"/>
                  </a:lnTo>
                  <a:cubicBezTo>
                    <a:pt x="183995" y="17907"/>
                    <a:pt x="183547" y="17907"/>
                    <a:pt x="183099" y="17907"/>
                  </a:cubicBezTo>
                  <a:cubicBezTo>
                    <a:pt x="182204" y="17459"/>
                    <a:pt x="182204" y="17012"/>
                    <a:pt x="181308" y="17012"/>
                  </a:cubicBezTo>
                  <a:cubicBezTo>
                    <a:pt x="180413" y="17012"/>
                    <a:pt x="179070" y="17012"/>
                    <a:pt x="177727" y="17459"/>
                  </a:cubicBezTo>
                  <a:cubicBezTo>
                    <a:pt x="176384" y="17459"/>
                    <a:pt x="175489" y="17907"/>
                    <a:pt x="174593" y="18355"/>
                  </a:cubicBezTo>
                  <a:cubicBezTo>
                    <a:pt x="174146" y="18355"/>
                    <a:pt x="173698" y="18355"/>
                    <a:pt x="173250" y="18802"/>
                  </a:cubicBezTo>
                  <a:cubicBezTo>
                    <a:pt x="172803" y="19698"/>
                    <a:pt x="171907" y="20145"/>
                    <a:pt x="170564" y="20593"/>
                  </a:cubicBezTo>
                  <a:cubicBezTo>
                    <a:pt x="167878" y="21488"/>
                    <a:pt x="165640" y="23279"/>
                    <a:pt x="164297" y="25517"/>
                  </a:cubicBezTo>
                  <a:cubicBezTo>
                    <a:pt x="163401" y="25965"/>
                    <a:pt x="162506" y="26413"/>
                    <a:pt x="161611" y="26413"/>
                  </a:cubicBezTo>
                  <a:lnTo>
                    <a:pt x="161163" y="26413"/>
                  </a:lnTo>
                  <a:cubicBezTo>
                    <a:pt x="161163" y="26413"/>
                    <a:pt x="160715" y="26413"/>
                    <a:pt x="160715" y="26860"/>
                  </a:cubicBezTo>
                  <a:cubicBezTo>
                    <a:pt x="160268" y="29099"/>
                    <a:pt x="158925" y="29994"/>
                    <a:pt x="157582" y="30889"/>
                  </a:cubicBezTo>
                  <a:cubicBezTo>
                    <a:pt x="156239" y="31337"/>
                    <a:pt x="155791" y="32232"/>
                    <a:pt x="155343" y="32680"/>
                  </a:cubicBezTo>
                  <a:cubicBezTo>
                    <a:pt x="154448" y="34471"/>
                    <a:pt x="148628" y="37605"/>
                    <a:pt x="148628" y="38948"/>
                  </a:cubicBezTo>
                  <a:lnTo>
                    <a:pt x="148628" y="39395"/>
                  </a:lnTo>
                  <a:lnTo>
                    <a:pt x="148181" y="39843"/>
                  </a:lnTo>
                  <a:lnTo>
                    <a:pt x="147733" y="39843"/>
                  </a:lnTo>
                  <a:cubicBezTo>
                    <a:pt x="147285" y="39843"/>
                    <a:pt x="146838" y="40738"/>
                    <a:pt x="146390" y="41186"/>
                  </a:cubicBezTo>
                  <a:cubicBezTo>
                    <a:pt x="145494" y="42529"/>
                    <a:pt x="144599" y="42977"/>
                    <a:pt x="143704" y="43424"/>
                  </a:cubicBezTo>
                  <a:cubicBezTo>
                    <a:pt x="143256" y="43872"/>
                    <a:pt x="143256" y="44320"/>
                    <a:pt x="143256" y="44767"/>
                  </a:cubicBezTo>
                  <a:cubicBezTo>
                    <a:pt x="143256" y="45215"/>
                    <a:pt x="143256" y="45215"/>
                    <a:pt x="143704" y="45663"/>
                  </a:cubicBezTo>
                  <a:lnTo>
                    <a:pt x="143704" y="46558"/>
                  </a:lnTo>
                  <a:cubicBezTo>
                    <a:pt x="141018" y="48796"/>
                    <a:pt x="140122" y="51035"/>
                    <a:pt x="138332" y="53273"/>
                  </a:cubicBezTo>
                  <a:cubicBezTo>
                    <a:pt x="136989" y="54616"/>
                    <a:pt x="136541" y="55959"/>
                    <a:pt x="135198" y="57302"/>
                  </a:cubicBezTo>
                  <a:lnTo>
                    <a:pt x="135198" y="58645"/>
                  </a:lnTo>
                  <a:cubicBezTo>
                    <a:pt x="135198" y="59093"/>
                    <a:pt x="135198" y="59093"/>
                    <a:pt x="134750" y="59093"/>
                  </a:cubicBezTo>
                  <a:lnTo>
                    <a:pt x="133855" y="59093"/>
                  </a:lnTo>
                  <a:cubicBezTo>
                    <a:pt x="132960" y="59093"/>
                    <a:pt x="132512" y="59541"/>
                    <a:pt x="132512" y="60436"/>
                  </a:cubicBezTo>
                  <a:lnTo>
                    <a:pt x="132512" y="60884"/>
                  </a:lnTo>
                  <a:cubicBezTo>
                    <a:pt x="132512" y="61331"/>
                    <a:pt x="132512" y="61779"/>
                    <a:pt x="131617" y="62227"/>
                  </a:cubicBezTo>
                  <a:cubicBezTo>
                    <a:pt x="130721" y="63122"/>
                    <a:pt x="129826" y="64017"/>
                    <a:pt x="128931" y="65808"/>
                  </a:cubicBezTo>
                  <a:cubicBezTo>
                    <a:pt x="128483" y="67151"/>
                    <a:pt x="127587" y="67599"/>
                    <a:pt x="126244" y="68942"/>
                  </a:cubicBezTo>
                  <a:cubicBezTo>
                    <a:pt x="125797" y="69390"/>
                    <a:pt x="125349" y="70285"/>
                    <a:pt x="125349" y="71180"/>
                  </a:cubicBezTo>
                  <a:cubicBezTo>
                    <a:pt x="124901" y="71628"/>
                    <a:pt x="124901" y="71628"/>
                    <a:pt x="124901" y="72076"/>
                  </a:cubicBezTo>
                  <a:cubicBezTo>
                    <a:pt x="123558" y="73419"/>
                    <a:pt x="123111" y="75209"/>
                    <a:pt x="122215" y="75657"/>
                  </a:cubicBezTo>
                  <a:lnTo>
                    <a:pt x="119529" y="80134"/>
                  </a:lnTo>
                  <a:cubicBezTo>
                    <a:pt x="119082" y="80581"/>
                    <a:pt x="119082" y="81477"/>
                    <a:pt x="119082" y="81924"/>
                  </a:cubicBezTo>
                  <a:cubicBezTo>
                    <a:pt x="118634" y="82820"/>
                    <a:pt x="118634" y="83267"/>
                    <a:pt x="118634" y="83715"/>
                  </a:cubicBezTo>
                  <a:cubicBezTo>
                    <a:pt x="117291" y="84163"/>
                    <a:pt x="116843" y="84163"/>
                    <a:pt x="116396" y="85506"/>
                  </a:cubicBezTo>
                  <a:cubicBezTo>
                    <a:pt x="116396" y="85953"/>
                    <a:pt x="115948" y="86849"/>
                    <a:pt x="115948" y="87297"/>
                  </a:cubicBezTo>
                  <a:lnTo>
                    <a:pt x="113262" y="89535"/>
                  </a:lnTo>
                  <a:cubicBezTo>
                    <a:pt x="112367" y="89983"/>
                    <a:pt x="111919" y="90430"/>
                    <a:pt x="111919" y="91326"/>
                  </a:cubicBezTo>
                  <a:cubicBezTo>
                    <a:pt x="111471" y="92221"/>
                    <a:pt x="110576" y="93564"/>
                    <a:pt x="110128" y="95355"/>
                  </a:cubicBezTo>
                  <a:cubicBezTo>
                    <a:pt x="109681" y="96698"/>
                    <a:pt x="109681" y="97145"/>
                    <a:pt x="108338" y="98041"/>
                  </a:cubicBezTo>
                  <a:cubicBezTo>
                    <a:pt x="107890" y="99384"/>
                    <a:pt x="106994" y="99831"/>
                    <a:pt x="106099" y="101174"/>
                  </a:cubicBezTo>
                  <a:cubicBezTo>
                    <a:pt x="105204" y="101622"/>
                    <a:pt x="104308" y="102965"/>
                    <a:pt x="104308" y="103860"/>
                  </a:cubicBezTo>
                  <a:cubicBezTo>
                    <a:pt x="104308" y="105204"/>
                    <a:pt x="103413" y="105651"/>
                    <a:pt x="102965" y="106994"/>
                  </a:cubicBezTo>
                  <a:cubicBezTo>
                    <a:pt x="101622" y="108337"/>
                    <a:pt x="101622" y="109233"/>
                    <a:pt x="101622" y="110128"/>
                  </a:cubicBezTo>
                  <a:lnTo>
                    <a:pt x="101622" y="112814"/>
                  </a:lnTo>
                  <a:lnTo>
                    <a:pt x="102965" y="111471"/>
                  </a:lnTo>
                  <a:lnTo>
                    <a:pt x="103413" y="111471"/>
                  </a:lnTo>
                  <a:lnTo>
                    <a:pt x="103413" y="111919"/>
                  </a:lnTo>
                  <a:cubicBezTo>
                    <a:pt x="103413" y="112366"/>
                    <a:pt x="102518" y="113262"/>
                    <a:pt x="102070" y="113709"/>
                  </a:cubicBezTo>
                  <a:lnTo>
                    <a:pt x="101622" y="113709"/>
                  </a:lnTo>
                  <a:lnTo>
                    <a:pt x="99384" y="116395"/>
                  </a:lnTo>
                  <a:cubicBezTo>
                    <a:pt x="99384" y="116843"/>
                    <a:pt x="98936" y="117291"/>
                    <a:pt x="98936" y="117738"/>
                  </a:cubicBezTo>
                  <a:cubicBezTo>
                    <a:pt x="98041" y="118186"/>
                    <a:pt x="97146" y="118634"/>
                    <a:pt x="97146" y="119529"/>
                  </a:cubicBezTo>
                  <a:lnTo>
                    <a:pt x="97146" y="119977"/>
                  </a:lnTo>
                  <a:cubicBezTo>
                    <a:pt x="97593" y="119977"/>
                    <a:pt x="97146" y="120424"/>
                    <a:pt x="97146" y="120872"/>
                  </a:cubicBezTo>
                  <a:cubicBezTo>
                    <a:pt x="96250" y="121767"/>
                    <a:pt x="95803" y="123111"/>
                    <a:pt x="94907" y="124454"/>
                  </a:cubicBezTo>
                  <a:lnTo>
                    <a:pt x="94460" y="124901"/>
                  </a:lnTo>
                  <a:cubicBezTo>
                    <a:pt x="93564" y="125797"/>
                    <a:pt x="93117" y="126692"/>
                    <a:pt x="93117" y="128035"/>
                  </a:cubicBezTo>
                  <a:cubicBezTo>
                    <a:pt x="92669" y="129378"/>
                    <a:pt x="92669" y="129826"/>
                    <a:pt x="91774" y="130273"/>
                  </a:cubicBezTo>
                  <a:cubicBezTo>
                    <a:pt x="90878" y="130721"/>
                    <a:pt x="90430" y="131616"/>
                    <a:pt x="90430" y="132512"/>
                  </a:cubicBezTo>
                  <a:lnTo>
                    <a:pt x="90430" y="133407"/>
                  </a:lnTo>
                  <a:lnTo>
                    <a:pt x="86849" y="139674"/>
                  </a:lnTo>
                  <a:cubicBezTo>
                    <a:pt x="86849" y="141018"/>
                    <a:pt x="86401" y="142361"/>
                    <a:pt x="85954" y="143256"/>
                  </a:cubicBezTo>
                  <a:lnTo>
                    <a:pt x="84163" y="149076"/>
                  </a:lnTo>
                  <a:lnTo>
                    <a:pt x="85058" y="149076"/>
                  </a:lnTo>
                  <a:lnTo>
                    <a:pt x="85058" y="149523"/>
                  </a:lnTo>
                  <a:cubicBezTo>
                    <a:pt x="85058" y="149971"/>
                    <a:pt x="85058" y="149971"/>
                    <a:pt x="84611" y="150419"/>
                  </a:cubicBezTo>
                  <a:cubicBezTo>
                    <a:pt x="84611" y="151314"/>
                    <a:pt x="84163" y="151762"/>
                    <a:pt x="83268" y="151762"/>
                  </a:cubicBezTo>
                  <a:cubicBezTo>
                    <a:pt x="82820" y="151762"/>
                    <a:pt x="82372" y="151762"/>
                    <a:pt x="81925" y="152209"/>
                  </a:cubicBezTo>
                  <a:cubicBezTo>
                    <a:pt x="81029" y="152209"/>
                    <a:pt x="80582" y="153105"/>
                    <a:pt x="80582" y="154000"/>
                  </a:cubicBezTo>
                  <a:cubicBezTo>
                    <a:pt x="79686" y="155343"/>
                    <a:pt x="79239" y="156686"/>
                    <a:pt x="78343" y="157581"/>
                  </a:cubicBezTo>
                  <a:cubicBezTo>
                    <a:pt x="78343" y="158477"/>
                    <a:pt x="77896" y="159372"/>
                    <a:pt x="77896" y="159372"/>
                  </a:cubicBezTo>
                  <a:lnTo>
                    <a:pt x="77896" y="160715"/>
                  </a:lnTo>
                  <a:cubicBezTo>
                    <a:pt x="77896" y="162058"/>
                    <a:pt x="77448" y="163401"/>
                    <a:pt x="76553" y="163849"/>
                  </a:cubicBezTo>
                  <a:lnTo>
                    <a:pt x="76105" y="164744"/>
                  </a:lnTo>
                  <a:lnTo>
                    <a:pt x="76105" y="165640"/>
                  </a:lnTo>
                  <a:cubicBezTo>
                    <a:pt x="76105" y="167430"/>
                    <a:pt x="75210" y="168326"/>
                    <a:pt x="74314" y="169221"/>
                  </a:cubicBezTo>
                  <a:cubicBezTo>
                    <a:pt x="73867" y="169669"/>
                    <a:pt x="73867" y="170116"/>
                    <a:pt x="73867" y="170116"/>
                  </a:cubicBezTo>
                  <a:cubicBezTo>
                    <a:pt x="73867" y="170564"/>
                    <a:pt x="74314" y="171012"/>
                    <a:pt x="74762" y="171012"/>
                  </a:cubicBezTo>
                  <a:lnTo>
                    <a:pt x="75657" y="171012"/>
                  </a:lnTo>
                  <a:cubicBezTo>
                    <a:pt x="75657" y="171012"/>
                    <a:pt x="76105" y="171012"/>
                    <a:pt x="76105" y="171459"/>
                  </a:cubicBezTo>
                  <a:cubicBezTo>
                    <a:pt x="75657" y="172355"/>
                    <a:pt x="75657" y="173250"/>
                    <a:pt x="74762" y="174593"/>
                  </a:cubicBezTo>
                  <a:cubicBezTo>
                    <a:pt x="73867" y="178175"/>
                    <a:pt x="71628" y="181308"/>
                    <a:pt x="70285" y="184442"/>
                  </a:cubicBezTo>
                  <a:cubicBezTo>
                    <a:pt x="69390" y="186233"/>
                    <a:pt x="68942" y="188471"/>
                    <a:pt x="68494" y="189814"/>
                  </a:cubicBezTo>
                  <a:lnTo>
                    <a:pt x="65808" y="198320"/>
                  </a:lnTo>
                  <a:cubicBezTo>
                    <a:pt x="65361" y="199663"/>
                    <a:pt x="64465" y="200558"/>
                    <a:pt x="64018" y="201454"/>
                  </a:cubicBezTo>
                  <a:lnTo>
                    <a:pt x="63570" y="201454"/>
                  </a:lnTo>
                  <a:lnTo>
                    <a:pt x="63570" y="201006"/>
                  </a:lnTo>
                  <a:cubicBezTo>
                    <a:pt x="63570" y="200558"/>
                    <a:pt x="64018" y="200111"/>
                    <a:pt x="64018" y="199663"/>
                  </a:cubicBezTo>
                  <a:cubicBezTo>
                    <a:pt x="64018" y="199215"/>
                    <a:pt x="64018" y="199215"/>
                    <a:pt x="63570" y="199215"/>
                  </a:cubicBezTo>
                  <a:lnTo>
                    <a:pt x="63122" y="199215"/>
                  </a:lnTo>
                  <a:cubicBezTo>
                    <a:pt x="63122" y="199663"/>
                    <a:pt x="63122" y="199663"/>
                    <a:pt x="62675" y="199663"/>
                  </a:cubicBezTo>
                  <a:cubicBezTo>
                    <a:pt x="62675" y="200111"/>
                    <a:pt x="62227" y="200558"/>
                    <a:pt x="62227" y="200558"/>
                  </a:cubicBezTo>
                  <a:lnTo>
                    <a:pt x="61332" y="204587"/>
                  </a:lnTo>
                  <a:cubicBezTo>
                    <a:pt x="60436" y="205930"/>
                    <a:pt x="60436" y="206378"/>
                    <a:pt x="59989" y="208169"/>
                  </a:cubicBezTo>
                  <a:cubicBezTo>
                    <a:pt x="59989" y="209512"/>
                    <a:pt x="59093" y="210407"/>
                    <a:pt x="57750" y="211303"/>
                  </a:cubicBezTo>
                  <a:cubicBezTo>
                    <a:pt x="57303" y="211750"/>
                    <a:pt x="57303" y="211750"/>
                    <a:pt x="57303" y="212198"/>
                  </a:cubicBezTo>
                  <a:cubicBezTo>
                    <a:pt x="57303" y="212646"/>
                    <a:pt x="57303" y="212646"/>
                    <a:pt x="57750" y="213093"/>
                  </a:cubicBezTo>
                  <a:cubicBezTo>
                    <a:pt x="58198" y="213093"/>
                    <a:pt x="58198" y="213541"/>
                    <a:pt x="58198" y="213989"/>
                  </a:cubicBezTo>
                  <a:lnTo>
                    <a:pt x="58198" y="214436"/>
                  </a:lnTo>
                  <a:lnTo>
                    <a:pt x="57303" y="214436"/>
                  </a:lnTo>
                  <a:lnTo>
                    <a:pt x="56855" y="214884"/>
                  </a:lnTo>
                  <a:cubicBezTo>
                    <a:pt x="56855" y="214884"/>
                    <a:pt x="56855" y="215332"/>
                    <a:pt x="57303" y="215332"/>
                  </a:cubicBezTo>
                  <a:lnTo>
                    <a:pt x="57303" y="215779"/>
                  </a:lnTo>
                  <a:lnTo>
                    <a:pt x="58198" y="215779"/>
                  </a:lnTo>
                  <a:cubicBezTo>
                    <a:pt x="59093" y="215332"/>
                    <a:pt x="59093" y="214884"/>
                    <a:pt x="59093" y="214436"/>
                  </a:cubicBezTo>
                  <a:lnTo>
                    <a:pt x="60436" y="208616"/>
                  </a:lnTo>
                  <a:cubicBezTo>
                    <a:pt x="60436" y="207273"/>
                    <a:pt x="61779" y="206378"/>
                    <a:pt x="61779" y="205930"/>
                  </a:cubicBezTo>
                  <a:lnTo>
                    <a:pt x="62227" y="205930"/>
                  </a:lnTo>
                  <a:cubicBezTo>
                    <a:pt x="62227" y="206378"/>
                    <a:pt x="62227" y="207273"/>
                    <a:pt x="61779" y="207721"/>
                  </a:cubicBezTo>
                  <a:cubicBezTo>
                    <a:pt x="61332" y="209959"/>
                    <a:pt x="59989" y="212198"/>
                    <a:pt x="59989" y="214436"/>
                  </a:cubicBezTo>
                  <a:lnTo>
                    <a:pt x="59989" y="214884"/>
                  </a:lnTo>
                  <a:cubicBezTo>
                    <a:pt x="58646" y="218465"/>
                    <a:pt x="58198" y="222047"/>
                    <a:pt x="57303" y="225180"/>
                  </a:cubicBezTo>
                  <a:cubicBezTo>
                    <a:pt x="57303" y="225628"/>
                    <a:pt x="57303" y="225628"/>
                    <a:pt x="56407" y="226076"/>
                  </a:cubicBezTo>
                  <a:lnTo>
                    <a:pt x="55960" y="226076"/>
                  </a:lnTo>
                  <a:lnTo>
                    <a:pt x="56407" y="225628"/>
                  </a:lnTo>
                  <a:cubicBezTo>
                    <a:pt x="55960" y="225180"/>
                    <a:pt x="56407" y="224285"/>
                    <a:pt x="55512" y="223837"/>
                  </a:cubicBezTo>
                  <a:cubicBezTo>
                    <a:pt x="55064" y="223837"/>
                    <a:pt x="54617" y="224733"/>
                    <a:pt x="54169" y="225180"/>
                  </a:cubicBezTo>
                  <a:cubicBezTo>
                    <a:pt x="53274" y="225628"/>
                    <a:pt x="52378" y="226523"/>
                    <a:pt x="52378" y="227419"/>
                  </a:cubicBezTo>
                  <a:cubicBezTo>
                    <a:pt x="52378" y="227866"/>
                    <a:pt x="52826" y="228762"/>
                    <a:pt x="52826" y="229210"/>
                  </a:cubicBezTo>
                  <a:lnTo>
                    <a:pt x="52826" y="231000"/>
                  </a:lnTo>
                  <a:cubicBezTo>
                    <a:pt x="52826" y="231896"/>
                    <a:pt x="52378" y="232343"/>
                    <a:pt x="52378" y="233239"/>
                  </a:cubicBezTo>
                  <a:cubicBezTo>
                    <a:pt x="51930" y="233686"/>
                    <a:pt x="51930" y="234134"/>
                    <a:pt x="51930" y="234582"/>
                  </a:cubicBezTo>
                  <a:cubicBezTo>
                    <a:pt x="51483" y="236372"/>
                    <a:pt x="51035" y="238163"/>
                    <a:pt x="51035" y="239506"/>
                  </a:cubicBezTo>
                  <a:cubicBezTo>
                    <a:pt x="51035" y="240849"/>
                    <a:pt x="50587" y="242192"/>
                    <a:pt x="50587" y="243087"/>
                  </a:cubicBezTo>
                  <a:cubicBezTo>
                    <a:pt x="50587" y="242640"/>
                    <a:pt x="51035" y="241744"/>
                    <a:pt x="51930" y="240849"/>
                  </a:cubicBezTo>
                  <a:cubicBezTo>
                    <a:pt x="51930" y="240401"/>
                    <a:pt x="51930" y="240401"/>
                    <a:pt x="52378" y="240401"/>
                  </a:cubicBezTo>
                  <a:lnTo>
                    <a:pt x="52378" y="240849"/>
                  </a:lnTo>
                  <a:cubicBezTo>
                    <a:pt x="51930" y="243983"/>
                    <a:pt x="50587" y="247116"/>
                    <a:pt x="50140" y="250250"/>
                  </a:cubicBezTo>
                  <a:lnTo>
                    <a:pt x="50140" y="250698"/>
                  </a:lnTo>
                  <a:cubicBezTo>
                    <a:pt x="50140" y="250698"/>
                    <a:pt x="49692" y="250698"/>
                    <a:pt x="49692" y="250250"/>
                  </a:cubicBezTo>
                  <a:lnTo>
                    <a:pt x="49692" y="248460"/>
                  </a:lnTo>
                  <a:cubicBezTo>
                    <a:pt x="48797" y="250698"/>
                    <a:pt x="47901" y="252489"/>
                    <a:pt x="47901" y="255175"/>
                  </a:cubicBezTo>
                  <a:lnTo>
                    <a:pt x="49244" y="255175"/>
                  </a:lnTo>
                  <a:cubicBezTo>
                    <a:pt x="49244" y="256070"/>
                    <a:pt x="48797" y="256965"/>
                    <a:pt x="48797" y="258308"/>
                  </a:cubicBezTo>
                  <a:lnTo>
                    <a:pt x="47901" y="258308"/>
                  </a:lnTo>
                  <a:cubicBezTo>
                    <a:pt x="47454" y="258756"/>
                    <a:pt x="47006" y="258756"/>
                    <a:pt x="47006" y="258756"/>
                  </a:cubicBezTo>
                  <a:cubicBezTo>
                    <a:pt x="46558" y="259651"/>
                    <a:pt x="46558" y="260099"/>
                    <a:pt x="46558" y="260994"/>
                  </a:cubicBezTo>
                  <a:cubicBezTo>
                    <a:pt x="45663" y="262337"/>
                    <a:pt x="45663" y="263233"/>
                    <a:pt x="45215" y="264128"/>
                  </a:cubicBezTo>
                  <a:cubicBezTo>
                    <a:pt x="45215" y="264128"/>
                    <a:pt x="45215" y="264576"/>
                    <a:pt x="45663" y="265023"/>
                  </a:cubicBezTo>
                  <a:cubicBezTo>
                    <a:pt x="46111" y="265023"/>
                    <a:pt x="46558" y="265023"/>
                    <a:pt x="47006" y="264576"/>
                  </a:cubicBezTo>
                  <a:cubicBezTo>
                    <a:pt x="47006" y="265919"/>
                    <a:pt x="46558" y="266814"/>
                    <a:pt x="46558" y="268157"/>
                  </a:cubicBezTo>
                  <a:cubicBezTo>
                    <a:pt x="46558" y="269053"/>
                    <a:pt x="46558" y="270396"/>
                    <a:pt x="46111" y="271291"/>
                  </a:cubicBezTo>
                  <a:lnTo>
                    <a:pt x="45663" y="271739"/>
                  </a:lnTo>
                  <a:lnTo>
                    <a:pt x="45663" y="271291"/>
                  </a:lnTo>
                  <a:lnTo>
                    <a:pt x="44768" y="271291"/>
                  </a:lnTo>
                  <a:cubicBezTo>
                    <a:pt x="44320" y="271739"/>
                    <a:pt x="43425" y="272634"/>
                    <a:pt x="43425" y="273529"/>
                  </a:cubicBezTo>
                  <a:lnTo>
                    <a:pt x="43425" y="275768"/>
                  </a:lnTo>
                  <a:cubicBezTo>
                    <a:pt x="43425" y="275768"/>
                    <a:pt x="43425" y="276215"/>
                    <a:pt x="43872" y="276215"/>
                  </a:cubicBezTo>
                  <a:lnTo>
                    <a:pt x="45215" y="276215"/>
                  </a:lnTo>
                  <a:lnTo>
                    <a:pt x="45215" y="277558"/>
                  </a:lnTo>
                  <a:cubicBezTo>
                    <a:pt x="45215" y="278454"/>
                    <a:pt x="44768" y="278901"/>
                    <a:pt x="44768" y="279349"/>
                  </a:cubicBezTo>
                  <a:cubicBezTo>
                    <a:pt x="44768" y="279797"/>
                    <a:pt x="44320" y="279797"/>
                    <a:pt x="43425" y="279797"/>
                  </a:cubicBezTo>
                  <a:cubicBezTo>
                    <a:pt x="42977" y="279349"/>
                    <a:pt x="42977" y="279797"/>
                    <a:pt x="42977" y="279797"/>
                  </a:cubicBezTo>
                  <a:cubicBezTo>
                    <a:pt x="42529" y="280692"/>
                    <a:pt x="41634" y="282483"/>
                    <a:pt x="41634" y="283826"/>
                  </a:cubicBezTo>
                  <a:cubicBezTo>
                    <a:pt x="41634" y="284721"/>
                    <a:pt x="41186" y="285617"/>
                    <a:pt x="41186" y="286960"/>
                  </a:cubicBezTo>
                  <a:cubicBezTo>
                    <a:pt x="40739" y="287407"/>
                    <a:pt x="40739" y="287407"/>
                    <a:pt x="40739" y="287855"/>
                  </a:cubicBezTo>
                  <a:lnTo>
                    <a:pt x="40739" y="289198"/>
                  </a:lnTo>
                  <a:cubicBezTo>
                    <a:pt x="40739" y="289646"/>
                    <a:pt x="40291" y="290541"/>
                    <a:pt x="40291" y="291436"/>
                  </a:cubicBezTo>
                  <a:cubicBezTo>
                    <a:pt x="39843" y="292332"/>
                    <a:pt x="39843" y="293227"/>
                    <a:pt x="39843" y="293675"/>
                  </a:cubicBezTo>
                  <a:lnTo>
                    <a:pt x="39843" y="296361"/>
                  </a:lnTo>
                  <a:cubicBezTo>
                    <a:pt x="39396" y="297704"/>
                    <a:pt x="39396" y="299494"/>
                    <a:pt x="39396" y="301733"/>
                  </a:cubicBezTo>
                  <a:cubicBezTo>
                    <a:pt x="39396" y="302181"/>
                    <a:pt x="38948" y="302628"/>
                    <a:pt x="38948" y="303524"/>
                  </a:cubicBezTo>
                  <a:cubicBezTo>
                    <a:pt x="38500" y="303971"/>
                    <a:pt x="38500" y="303971"/>
                    <a:pt x="38500" y="304419"/>
                  </a:cubicBezTo>
                  <a:cubicBezTo>
                    <a:pt x="38500" y="304867"/>
                    <a:pt x="38500" y="305314"/>
                    <a:pt x="38948" y="305762"/>
                  </a:cubicBezTo>
                  <a:cubicBezTo>
                    <a:pt x="38948" y="306210"/>
                    <a:pt x="39396" y="306657"/>
                    <a:pt x="39396" y="307105"/>
                  </a:cubicBezTo>
                  <a:cubicBezTo>
                    <a:pt x="39396" y="307553"/>
                    <a:pt x="38500" y="308448"/>
                    <a:pt x="38500" y="308896"/>
                  </a:cubicBezTo>
                  <a:cubicBezTo>
                    <a:pt x="38053" y="310239"/>
                    <a:pt x="38053" y="310686"/>
                    <a:pt x="38053" y="312029"/>
                  </a:cubicBezTo>
                  <a:lnTo>
                    <a:pt x="37157" y="318744"/>
                  </a:lnTo>
                  <a:lnTo>
                    <a:pt x="37157" y="326803"/>
                  </a:lnTo>
                  <a:lnTo>
                    <a:pt x="37605" y="327250"/>
                  </a:lnTo>
                  <a:lnTo>
                    <a:pt x="38948" y="327250"/>
                  </a:lnTo>
                  <a:cubicBezTo>
                    <a:pt x="38948" y="327250"/>
                    <a:pt x="38948" y="327698"/>
                    <a:pt x="38500" y="327698"/>
                  </a:cubicBezTo>
                  <a:cubicBezTo>
                    <a:pt x="37157" y="328146"/>
                    <a:pt x="36709" y="328593"/>
                    <a:pt x="36709" y="329489"/>
                  </a:cubicBezTo>
                  <a:lnTo>
                    <a:pt x="36709" y="329936"/>
                  </a:lnTo>
                  <a:cubicBezTo>
                    <a:pt x="36709" y="330832"/>
                    <a:pt x="36709" y="333070"/>
                    <a:pt x="36262" y="333965"/>
                  </a:cubicBezTo>
                  <a:cubicBezTo>
                    <a:pt x="36709" y="334861"/>
                    <a:pt x="36709" y="335308"/>
                    <a:pt x="37605" y="335308"/>
                  </a:cubicBezTo>
                  <a:cubicBezTo>
                    <a:pt x="38053" y="335756"/>
                    <a:pt x="38053" y="335756"/>
                    <a:pt x="38053" y="336204"/>
                  </a:cubicBezTo>
                  <a:cubicBezTo>
                    <a:pt x="38053" y="336651"/>
                    <a:pt x="38053" y="336651"/>
                    <a:pt x="37157" y="337099"/>
                  </a:cubicBezTo>
                  <a:lnTo>
                    <a:pt x="35814" y="338442"/>
                  </a:lnTo>
                  <a:cubicBezTo>
                    <a:pt x="35814" y="338890"/>
                    <a:pt x="35814" y="338890"/>
                    <a:pt x="36262" y="338890"/>
                  </a:cubicBezTo>
                  <a:cubicBezTo>
                    <a:pt x="36262" y="339338"/>
                    <a:pt x="36709" y="339338"/>
                    <a:pt x="36709" y="339338"/>
                  </a:cubicBezTo>
                  <a:cubicBezTo>
                    <a:pt x="38053" y="339785"/>
                    <a:pt x="38500" y="339785"/>
                    <a:pt x="38500" y="340681"/>
                  </a:cubicBezTo>
                  <a:lnTo>
                    <a:pt x="37157" y="344262"/>
                  </a:lnTo>
                  <a:lnTo>
                    <a:pt x="37605" y="344710"/>
                  </a:lnTo>
                  <a:cubicBezTo>
                    <a:pt x="37605" y="345157"/>
                    <a:pt x="37157" y="345157"/>
                    <a:pt x="37157" y="345157"/>
                  </a:cubicBezTo>
                  <a:cubicBezTo>
                    <a:pt x="36709" y="346053"/>
                    <a:pt x="36262" y="346500"/>
                    <a:pt x="36262" y="347396"/>
                  </a:cubicBezTo>
                  <a:lnTo>
                    <a:pt x="36262" y="349634"/>
                  </a:lnTo>
                  <a:cubicBezTo>
                    <a:pt x="36262" y="350082"/>
                    <a:pt x="36709" y="350529"/>
                    <a:pt x="37157" y="350529"/>
                  </a:cubicBezTo>
                  <a:cubicBezTo>
                    <a:pt x="38053" y="350977"/>
                    <a:pt x="38053" y="351425"/>
                    <a:pt x="38053" y="351872"/>
                  </a:cubicBezTo>
                  <a:lnTo>
                    <a:pt x="38053" y="353215"/>
                  </a:lnTo>
                  <a:cubicBezTo>
                    <a:pt x="38053" y="353663"/>
                    <a:pt x="38053" y="353663"/>
                    <a:pt x="37605" y="354111"/>
                  </a:cubicBezTo>
                  <a:cubicBezTo>
                    <a:pt x="37157" y="355006"/>
                    <a:pt x="37157" y="355454"/>
                    <a:pt x="37157" y="356349"/>
                  </a:cubicBezTo>
                  <a:cubicBezTo>
                    <a:pt x="37157" y="356797"/>
                    <a:pt x="37157" y="357245"/>
                    <a:pt x="37605" y="358140"/>
                  </a:cubicBezTo>
                  <a:cubicBezTo>
                    <a:pt x="37605" y="359483"/>
                    <a:pt x="37605" y="360826"/>
                    <a:pt x="38053" y="361721"/>
                  </a:cubicBezTo>
                  <a:cubicBezTo>
                    <a:pt x="38500" y="363064"/>
                    <a:pt x="38500" y="364407"/>
                    <a:pt x="38500" y="365303"/>
                  </a:cubicBezTo>
                  <a:cubicBezTo>
                    <a:pt x="38500" y="365750"/>
                    <a:pt x="38948" y="365750"/>
                    <a:pt x="38948" y="365750"/>
                  </a:cubicBezTo>
                  <a:lnTo>
                    <a:pt x="38500" y="366198"/>
                  </a:lnTo>
                  <a:cubicBezTo>
                    <a:pt x="38053" y="367541"/>
                    <a:pt x="38053" y="368884"/>
                    <a:pt x="37605" y="369332"/>
                  </a:cubicBezTo>
                  <a:cubicBezTo>
                    <a:pt x="37605" y="369779"/>
                    <a:pt x="37605" y="370227"/>
                    <a:pt x="37157" y="370675"/>
                  </a:cubicBezTo>
                  <a:cubicBezTo>
                    <a:pt x="37157" y="371122"/>
                    <a:pt x="36709" y="371570"/>
                    <a:pt x="36709" y="371570"/>
                  </a:cubicBezTo>
                  <a:cubicBezTo>
                    <a:pt x="36709" y="372018"/>
                    <a:pt x="37157" y="372018"/>
                    <a:pt x="38053" y="372465"/>
                  </a:cubicBezTo>
                  <a:cubicBezTo>
                    <a:pt x="38948" y="372913"/>
                    <a:pt x="38948" y="373361"/>
                    <a:pt x="38948" y="373361"/>
                  </a:cubicBezTo>
                  <a:lnTo>
                    <a:pt x="38948" y="379628"/>
                  </a:lnTo>
                  <a:cubicBezTo>
                    <a:pt x="39843" y="380971"/>
                    <a:pt x="40291" y="382314"/>
                    <a:pt x="40291" y="383657"/>
                  </a:cubicBezTo>
                  <a:cubicBezTo>
                    <a:pt x="40291" y="384105"/>
                    <a:pt x="39843" y="384553"/>
                    <a:pt x="39843" y="385000"/>
                  </a:cubicBezTo>
                  <a:cubicBezTo>
                    <a:pt x="39843" y="385448"/>
                    <a:pt x="40291" y="385448"/>
                    <a:pt x="40739" y="385448"/>
                  </a:cubicBezTo>
                  <a:cubicBezTo>
                    <a:pt x="40739" y="385896"/>
                    <a:pt x="41186" y="386343"/>
                    <a:pt x="41186" y="386343"/>
                  </a:cubicBezTo>
                  <a:lnTo>
                    <a:pt x="43872" y="397535"/>
                  </a:lnTo>
                  <a:lnTo>
                    <a:pt x="43872" y="398431"/>
                  </a:lnTo>
                  <a:cubicBezTo>
                    <a:pt x="43872" y="400221"/>
                    <a:pt x="43872" y="400221"/>
                    <a:pt x="44768" y="401564"/>
                  </a:cubicBezTo>
                  <a:cubicBezTo>
                    <a:pt x="46558" y="403355"/>
                    <a:pt x="47454" y="406041"/>
                    <a:pt x="48797" y="408279"/>
                  </a:cubicBezTo>
                  <a:cubicBezTo>
                    <a:pt x="48797" y="409175"/>
                    <a:pt x="48797" y="410070"/>
                    <a:pt x="49244" y="410518"/>
                  </a:cubicBezTo>
                  <a:lnTo>
                    <a:pt x="50587" y="413652"/>
                  </a:lnTo>
                  <a:cubicBezTo>
                    <a:pt x="51035" y="414547"/>
                    <a:pt x="51930" y="414995"/>
                    <a:pt x="52378" y="415442"/>
                  </a:cubicBezTo>
                  <a:cubicBezTo>
                    <a:pt x="54169" y="416785"/>
                    <a:pt x="55960" y="419024"/>
                    <a:pt x="56855" y="420367"/>
                  </a:cubicBezTo>
                  <a:cubicBezTo>
                    <a:pt x="57750" y="421262"/>
                    <a:pt x="58198" y="422157"/>
                    <a:pt x="59093" y="422605"/>
                  </a:cubicBezTo>
                  <a:cubicBezTo>
                    <a:pt x="59541" y="423500"/>
                    <a:pt x="60436" y="423500"/>
                    <a:pt x="60436" y="423948"/>
                  </a:cubicBezTo>
                  <a:cubicBezTo>
                    <a:pt x="60884" y="425291"/>
                    <a:pt x="60884" y="425739"/>
                    <a:pt x="61779" y="426187"/>
                  </a:cubicBezTo>
                  <a:lnTo>
                    <a:pt x="69390" y="429768"/>
                  </a:lnTo>
                  <a:cubicBezTo>
                    <a:pt x="70733" y="430663"/>
                    <a:pt x="72523" y="431559"/>
                    <a:pt x="74314" y="432006"/>
                  </a:cubicBezTo>
                  <a:lnTo>
                    <a:pt x="84163" y="432006"/>
                  </a:lnTo>
                  <a:cubicBezTo>
                    <a:pt x="85954" y="432006"/>
                    <a:pt x="86849" y="431559"/>
                    <a:pt x="88640" y="431111"/>
                  </a:cubicBezTo>
                  <a:lnTo>
                    <a:pt x="96250" y="429320"/>
                  </a:lnTo>
                  <a:cubicBezTo>
                    <a:pt x="98489" y="428873"/>
                    <a:pt x="100279" y="427977"/>
                    <a:pt x="102965" y="427530"/>
                  </a:cubicBezTo>
                  <a:lnTo>
                    <a:pt x="110576" y="424843"/>
                  </a:lnTo>
                  <a:cubicBezTo>
                    <a:pt x="112367" y="423948"/>
                    <a:pt x="113262" y="423500"/>
                    <a:pt x="114157" y="422605"/>
                  </a:cubicBezTo>
                  <a:cubicBezTo>
                    <a:pt x="115053" y="421710"/>
                    <a:pt x="116396" y="421262"/>
                    <a:pt x="117739" y="420367"/>
                  </a:cubicBezTo>
                  <a:cubicBezTo>
                    <a:pt x="119082" y="419919"/>
                    <a:pt x="119977" y="419024"/>
                    <a:pt x="120872" y="418576"/>
                  </a:cubicBezTo>
                  <a:cubicBezTo>
                    <a:pt x="121768" y="418128"/>
                    <a:pt x="123111" y="418128"/>
                    <a:pt x="124006" y="417233"/>
                  </a:cubicBezTo>
                  <a:cubicBezTo>
                    <a:pt x="125797" y="415442"/>
                    <a:pt x="127587" y="414547"/>
                    <a:pt x="129826" y="413204"/>
                  </a:cubicBezTo>
                  <a:lnTo>
                    <a:pt x="133407" y="410070"/>
                  </a:lnTo>
                  <a:cubicBezTo>
                    <a:pt x="134750" y="409623"/>
                    <a:pt x="135646" y="408727"/>
                    <a:pt x="136541" y="407832"/>
                  </a:cubicBezTo>
                  <a:cubicBezTo>
                    <a:pt x="138779" y="405593"/>
                    <a:pt x="141465" y="403355"/>
                    <a:pt x="143256" y="402012"/>
                  </a:cubicBezTo>
                  <a:cubicBezTo>
                    <a:pt x="144599" y="401117"/>
                    <a:pt x="145494" y="399774"/>
                    <a:pt x="146838" y="398431"/>
                  </a:cubicBezTo>
                  <a:cubicBezTo>
                    <a:pt x="147285" y="398431"/>
                    <a:pt x="147285" y="398431"/>
                    <a:pt x="147733" y="397983"/>
                  </a:cubicBezTo>
                  <a:cubicBezTo>
                    <a:pt x="149971" y="396192"/>
                    <a:pt x="152210" y="393954"/>
                    <a:pt x="154448" y="391268"/>
                  </a:cubicBezTo>
                  <a:cubicBezTo>
                    <a:pt x="157134" y="387686"/>
                    <a:pt x="160268" y="384553"/>
                    <a:pt x="163401" y="381419"/>
                  </a:cubicBezTo>
                  <a:cubicBezTo>
                    <a:pt x="165640" y="378733"/>
                    <a:pt x="167431" y="376942"/>
                    <a:pt x="169221" y="374256"/>
                  </a:cubicBezTo>
                  <a:cubicBezTo>
                    <a:pt x="170117" y="373809"/>
                    <a:pt x="170564" y="373361"/>
                    <a:pt x="170564" y="372913"/>
                  </a:cubicBezTo>
                  <a:cubicBezTo>
                    <a:pt x="171460" y="372018"/>
                    <a:pt x="171907" y="371122"/>
                    <a:pt x="172355" y="370227"/>
                  </a:cubicBezTo>
                  <a:cubicBezTo>
                    <a:pt x="172355" y="369779"/>
                    <a:pt x="172355" y="369332"/>
                    <a:pt x="172803" y="369332"/>
                  </a:cubicBezTo>
                  <a:cubicBezTo>
                    <a:pt x="174593" y="368436"/>
                    <a:pt x="175489" y="366198"/>
                    <a:pt x="176832" y="364855"/>
                  </a:cubicBezTo>
                  <a:lnTo>
                    <a:pt x="182652" y="358140"/>
                  </a:lnTo>
                  <a:cubicBezTo>
                    <a:pt x="183099" y="356797"/>
                    <a:pt x="183995" y="356349"/>
                    <a:pt x="184890" y="355006"/>
                  </a:cubicBezTo>
                  <a:cubicBezTo>
                    <a:pt x="187128" y="352768"/>
                    <a:pt x="188919" y="349634"/>
                    <a:pt x="191605" y="346948"/>
                  </a:cubicBezTo>
                  <a:cubicBezTo>
                    <a:pt x="191605" y="346053"/>
                    <a:pt x="192500" y="345157"/>
                    <a:pt x="192500" y="344710"/>
                  </a:cubicBezTo>
                  <a:cubicBezTo>
                    <a:pt x="193396" y="343814"/>
                    <a:pt x="194291" y="342919"/>
                    <a:pt x="194739" y="341576"/>
                  </a:cubicBezTo>
                  <a:lnTo>
                    <a:pt x="198320" y="337547"/>
                  </a:lnTo>
                  <a:cubicBezTo>
                    <a:pt x="199663" y="335756"/>
                    <a:pt x="201006" y="333518"/>
                    <a:pt x="202349" y="330832"/>
                  </a:cubicBezTo>
                  <a:lnTo>
                    <a:pt x="203245" y="329489"/>
                  </a:lnTo>
                  <a:cubicBezTo>
                    <a:pt x="205483" y="327698"/>
                    <a:pt x="206378" y="325460"/>
                    <a:pt x="207721" y="323221"/>
                  </a:cubicBezTo>
                  <a:cubicBezTo>
                    <a:pt x="209064" y="322326"/>
                    <a:pt x="209512" y="320983"/>
                    <a:pt x="209960" y="320535"/>
                  </a:cubicBezTo>
                  <a:lnTo>
                    <a:pt x="211750" y="318297"/>
                  </a:lnTo>
                  <a:cubicBezTo>
                    <a:pt x="213989" y="315163"/>
                    <a:pt x="215332" y="312477"/>
                    <a:pt x="217122" y="310239"/>
                  </a:cubicBezTo>
                  <a:cubicBezTo>
                    <a:pt x="218018" y="308448"/>
                    <a:pt x="219361" y="307105"/>
                    <a:pt x="220256" y="306210"/>
                  </a:cubicBezTo>
                  <a:lnTo>
                    <a:pt x="225181" y="298599"/>
                  </a:lnTo>
                  <a:cubicBezTo>
                    <a:pt x="225628" y="297704"/>
                    <a:pt x="226971" y="297256"/>
                    <a:pt x="227419" y="295913"/>
                  </a:cubicBezTo>
                  <a:lnTo>
                    <a:pt x="227867" y="295913"/>
                  </a:lnTo>
                  <a:cubicBezTo>
                    <a:pt x="228762" y="293675"/>
                    <a:pt x="231000" y="291884"/>
                    <a:pt x="232343" y="289198"/>
                  </a:cubicBezTo>
                  <a:lnTo>
                    <a:pt x="234134" y="286960"/>
                  </a:lnTo>
                  <a:cubicBezTo>
                    <a:pt x="234134" y="286512"/>
                    <a:pt x="234582" y="286064"/>
                    <a:pt x="235030" y="285617"/>
                  </a:cubicBezTo>
                  <a:cubicBezTo>
                    <a:pt x="235477" y="285169"/>
                    <a:pt x="236372" y="284274"/>
                    <a:pt x="236372" y="283378"/>
                  </a:cubicBezTo>
                  <a:cubicBezTo>
                    <a:pt x="236820" y="282930"/>
                    <a:pt x="237268" y="282483"/>
                    <a:pt x="237268" y="282035"/>
                  </a:cubicBezTo>
                  <a:lnTo>
                    <a:pt x="239954" y="278006"/>
                  </a:lnTo>
                  <a:cubicBezTo>
                    <a:pt x="240402" y="277111"/>
                    <a:pt x="241745" y="276215"/>
                    <a:pt x="242192" y="274872"/>
                  </a:cubicBezTo>
                  <a:cubicBezTo>
                    <a:pt x="243535" y="272634"/>
                    <a:pt x="244878" y="270843"/>
                    <a:pt x="245774" y="268605"/>
                  </a:cubicBezTo>
                  <a:cubicBezTo>
                    <a:pt x="246221" y="268157"/>
                    <a:pt x="246221" y="267710"/>
                    <a:pt x="247117" y="267262"/>
                  </a:cubicBezTo>
                  <a:lnTo>
                    <a:pt x="247117" y="268605"/>
                  </a:lnTo>
                  <a:cubicBezTo>
                    <a:pt x="247117" y="268605"/>
                    <a:pt x="247117" y="269053"/>
                    <a:pt x="247564" y="269053"/>
                  </a:cubicBezTo>
                  <a:cubicBezTo>
                    <a:pt x="248012" y="269053"/>
                    <a:pt x="248460" y="268605"/>
                    <a:pt x="248460" y="268605"/>
                  </a:cubicBezTo>
                  <a:cubicBezTo>
                    <a:pt x="249355" y="268605"/>
                    <a:pt x="249803" y="267710"/>
                    <a:pt x="250250" y="266814"/>
                  </a:cubicBezTo>
                  <a:lnTo>
                    <a:pt x="252041" y="262785"/>
                  </a:lnTo>
                  <a:cubicBezTo>
                    <a:pt x="252041" y="262337"/>
                    <a:pt x="252489" y="261890"/>
                    <a:pt x="252489" y="261890"/>
                  </a:cubicBezTo>
                  <a:cubicBezTo>
                    <a:pt x="252937" y="261442"/>
                    <a:pt x="252937" y="261442"/>
                    <a:pt x="252937" y="260994"/>
                  </a:cubicBezTo>
                  <a:lnTo>
                    <a:pt x="252937" y="259204"/>
                  </a:lnTo>
                  <a:cubicBezTo>
                    <a:pt x="252937" y="257861"/>
                    <a:pt x="253384" y="257413"/>
                    <a:pt x="254727" y="256518"/>
                  </a:cubicBezTo>
                  <a:cubicBezTo>
                    <a:pt x="256070" y="256070"/>
                    <a:pt x="256518" y="255622"/>
                    <a:pt x="256518" y="255175"/>
                  </a:cubicBezTo>
                  <a:lnTo>
                    <a:pt x="256518" y="254279"/>
                  </a:lnTo>
                  <a:cubicBezTo>
                    <a:pt x="256518" y="253384"/>
                    <a:pt x="256966" y="252041"/>
                    <a:pt x="257413" y="251593"/>
                  </a:cubicBezTo>
                  <a:cubicBezTo>
                    <a:pt x="258756" y="249803"/>
                    <a:pt x="259652" y="248012"/>
                    <a:pt x="260099" y="246669"/>
                  </a:cubicBezTo>
                  <a:cubicBezTo>
                    <a:pt x="260995" y="245773"/>
                    <a:pt x="261442" y="245326"/>
                    <a:pt x="262785" y="245326"/>
                  </a:cubicBezTo>
                  <a:cubicBezTo>
                    <a:pt x="263681" y="245326"/>
                    <a:pt x="264128" y="244430"/>
                    <a:pt x="264128" y="243535"/>
                  </a:cubicBezTo>
                  <a:lnTo>
                    <a:pt x="264128" y="243087"/>
                  </a:lnTo>
                  <a:cubicBezTo>
                    <a:pt x="264128" y="242640"/>
                    <a:pt x="264576" y="242192"/>
                    <a:pt x="265024" y="242192"/>
                  </a:cubicBezTo>
                  <a:lnTo>
                    <a:pt x="266814" y="242192"/>
                  </a:lnTo>
                  <a:cubicBezTo>
                    <a:pt x="267262" y="242192"/>
                    <a:pt x="267262" y="241744"/>
                    <a:pt x="267262" y="241297"/>
                  </a:cubicBezTo>
                  <a:lnTo>
                    <a:pt x="267710" y="240849"/>
                  </a:lnTo>
                  <a:lnTo>
                    <a:pt x="267710" y="238611"/>
                  </a:lnTo>
                  <a:cubicBezTo>
                    <a:pt x="269500" y="238611"/>
                    <a:pt x="269948" y="236820"/>
                    <a:pt x="271291" y="236372"/>
                  </a:cubicBezTo>
                  <a:cubicBezTo>
                    <a:pt x="271291" y="236372"/>
                    <a:pt x="271739" y="236372"/>
                    <a:pt x="272186" y="235925"/>
                  </a:cubicBezTo>
                  <a:cubicBezTo>
                    <a:pt x="272186" y="235925"/>
                    <a:pt x="271739" y="235477"/>
                    <a:pt x="271739" y="235029"/>
                  </a:cubicBezTo>
                  <a:lnTo>
                    <a:pt x="271291" y="235029"/>
                  </a:lnTo>
                  <a:cubicBezTo>
                    <a:pt x="270843" y="234582"/>
                    <a:pt x="270396" y="233686"/>
                    <a:pt x="270396" y="233239"/>
                  </a:cubicBezTo>
                  <a:cubicBezTo>
                    <a:pt x="270396" y="232791"/>
                    <a:pt x="270843" y="232343"/>
                    <a:pt x="270843" y="231896"/>
                  </a:cubicBezTo>
                  <a:cubicBezTo>
                    <a:pt x="272186" y="230553"/>
                    <a:pt x="273082" y="228314"/>
                    <a:pt x="274425" y="226971"/>
                  </a:cubicBezTo>
                  <a:cubicBezTo>
                    <a:pt x="274425" y="226523"/>
                    <a:pt x="274873" y="226523"/>
                    <a:pt x="274873" y="226076"/>
                  </a:cubicBezTo>
                  <a:cubicBezTo>
                    <a:pt x="275768" y="224285"/>
                    <a:pt x="277559" y="222942"/>
                    <a:pt x="278454" y="222494"/>
                  </a:cubicBezTo>
                  <a:lnTo>
                    <a:pt x="280245" y="222494"/>
                  </a:lnTo>
                  <a:cubicBezTo>
                    <a:pt x="281140" y="222494"/>
                    <a:pt x="281588" y="222942"/>
                    <a:pt x="281588" y="223390"/>
                  </a:cubicBezTo>
                  <a:cubicBezTo>
                    <a:pt x="281588" y="223837"/>
                    <a:pt x="281588" y="224285"/>
                    <a:pt x="281140" y="225180"/>
                  </a:cubicBezTo>
                  <a:cubicBezTo>
                    <a:pt x="280692" y="226523"/>
                    <a:pt x="280245" y="226971"/>
                    <a:pt x="280245" y="228314"/>
                  </a:cubicBezTo>
                  <a:lnTo>
                    <a:pt x="280245" y="229210"/>
                  </a:lnTo>
                  <a:lnTo>
                    <a:pt x="280573" y="229538"/>
                  </a:lnTo>
                  <a:lnTo>
                    <a:pt x="281350" y="228762"/>
                  </a:lnTo>
                  <a:cubicBezTo>
                    <a:pt x="282245" y="228762"/>
                    <a:pt x="281797" y="227419"/>
                    <a:pt x="282693" y="226971"/>
                  </a:cubicBezTo>
                  <a:cubicBezTo>
                    <a:pt x="283140" y="226523"/>
                    <a:pt x="283588" y="226076"/>
                    <a:pt x="283588" y="225628"/>
                  </a:cubicBezTo>
                  <a:cubicBezTo>
                    <a:pt x="283588" y="225628"/>
                    <a:pt x="283588" y="225180"/>
                    <a:pt x="283140" y="224733"/>
                  </a:cubicBezTo>
                  <a:cubicBezTo>
                    <a:pt x="283588" y="223837"/>
                    <a:pt x="283588" y="222942"/>
                    <a:pt x="284483" y="222494"/>
                  </a:cubicBezTo>
                  <a:cubicBezTo>
                    <a:pt x="285379" y="222047"/>
                    <a:pt x="285379" y="220704"/>
                    <a:pt x="285379" y="220704"/>
                  </a:cubicBezTo>
                  <a:cubicBezTo>
                    <a:pt x="286722" y="219808"/>
                    <a:pt x="286722" y="218913"/>
                    <a:pt x="286722" y="218465"/>
                  </a:cubicBezTo>
                  <a:cubicBezTo>
                    <a:pt x="287617" y="218018"/>
                    <a:pt x="288065" y="217122"/>
                    <a:pt x="288065" y="216675"/>
                  </a:cubicBezTo>
                  <a:lnTo>
                    <a:pt x="288065" y="216227"/>
                  </a:lnTo>
                  <a:cubicBezTo>
                    <a:pt x="288065" y="215779"/>
                    <a:pt x="288960" y="215332"/>
                    <a:pt x="288960" y="215332"/>
                  </a:cubicBezTo>
                  <a:cubicBezTo>
                    <a:pt x="289408" y="215332"/>
                    <a:pt x="290303" y="215332"/>
                    <a:pt x="290303" y="214884"/>
                  </a:cubicBezTo>
                  <a:lnTo>
                    <a:pt x="291198" y="213541"/>
                  </a:lnTo>
                  <a:cubicBezTo>
                    <a:pt x="291646" y="212198"/>
                    <a:pt x="292541" y="211303"/>
                    <a:pt x="294780" y="209512"/>
                  </a:cubicBezTo>
                  <a:cubicBezTo>
                    <a:pt x="295675" y="208616"/>
                    <a:pt x="296570" y="207273"/>
                    <a:pt x="297018" y="205930"/>
                  </a:cubicBezTo>
                  <a:cubicBezTo>
                    <a:pt x="298361" y="205035"/>
                    <a:pt x="298361" y="203692"/>
                    <a:pt x="300152" y="203244"/>
                  </a:cubicBezTo>
                  <a:cubicBezTo>
                    <a:pt x="300600" y="203244"/>
                    <a:pt x="301047" y="202797"/>
                    <a:pt x="301495" y="202349"/>
                  </a:cubicBezTo>
                  <a:cubicBezTo>
                    <a:pt x="301943" y="201901"/>
                    <a:pt x="302390" y="200558"/>
                    <a:pt x="303733" y="200111"/>
                  </a:cubicBezTo>
                  <a:lnTo>
                    <a:pt x="307762" y="200111"/>
                  </a:lnTo>
                  <a:cubicBezTo>
                    <a:pt x="308210" y="200111"/>
                    <a:pt x="307762" y="200111"/>
                    <a:pt x="308658" y="201454"/>
                  </a:cubicBezTo>
                  <a:lnTo>
                    <a:pt x="310001" y="201454"/>
                  </a:lnTo>
                  <a:cubicBezTo>
                    <a:pt x="310448" y="200558"/>
                    <a:pt x="310896" y="200111"/>
                    <a:pt x="311791" y="200111"/>
                  </a:cubicBezTo>
                  <a:cubicBezTo>
                    <a:pt x="312687" y="200111"/>
                    <a:pt x="313582" y="200558"/>
                    <a:pt x="314030" y="201454"/>
                  </a:cubicBezTo>
                  <a:cubicBezTo>
                    <a:pt x="314030" y="201454"/>
                    <a:pt x="314477" y="201901"/>
                    <a:pt x="314925" y="201901"/>
                  </a:cubicBezTo>
                  <a:cubicBezTo>
                    <a:pt x="314925" y="203244"/>
                    <a:pt x="316716" y="203692"/>
                    <a:pt x="318059" y="203692"/>
                  </a:cubicBezTo>
                  <a:cubicBezTo>
                    <a:pt x="318507" y="204587"/>
                    <a:pt x="318954" y="203692"/>
                    <a:pt x="319402" y="205035"/>
                  </a:cubicBezTo>
                  <a:lnTo>
                    <a:pt x="319850" y="205035"/>
                  </a:lnTo>
                  <a:lnTo>
                    <a:pt x="319850" y="203692"/>
                  </a:lnTo>
                  <a:cubicBezTo>
                    <a:pt x="319402" y="203244"/>
                    <a:pt x="319402" y="203244"/>
                    <a:pt x="319402" y="202797"/>
                  </a:cubicBezTo>
                  <a:lnTo>
                    <a:pt x="319402" y="201901"/>
                  </a:lnTo>
                  <a:lnTo>
                    <a:pt x="321193" y="201901"/>
                  </a:lnTo>
                  <a:cubicBezTo>
                    <a:pt x="321193" y="201454"/>
                    <a:pt x="320297" y="200558"/>
                    <a:pt x="320297" y="199663"/>
                  </a:cubicBezTo>
                  <a:cubicBezTo>
                    <a:pt x="319850" y="198768"/>
                    <a:pt x="319850" y="198320"/>
                    <a:pt x="318507" y="197425"/>
                  </a:cubicBezTo>
                  <a:cubicBezTo>
                    <a:pt x="318059" y="197425"/>
                    <a:pt x="318059" y="196977"/>
                    <a:pt x="318059" y="196977"/>
                  </a:cubicBezTo>
                  <a:cubicBezTo>
                    <a:pt x="318059" y="195634"/>
                    <a:pt x="318059" y="194291"/>
                    <a:pt x="317164" y="193395"/>
                  </a:cubicBezTo>
                  <a:cubicBezTo>
                    <a:pt x="316716" y="193395"/>
                    <a:pt x="316716" y="192948"/>
                    <a:pt x="316716" y="192500"/>
                  </a:cubicBezTo>
                  <a:cubicBezTo>
                    <a:pt x="316716" y="192052"/>
                    <a:pt x="316716" y="192052"/>
                    <a:pt x="317164" y="191605"/>
                  </a:cubicBezTo>
                  <a:lnTo>
                    <a:pt x="317164" y="191157"/>
                  </a:lnTo>
                  <a:cubicBezTo>
                    <a:pt x="317164" y="190709"/>
                    <a:pt x="317611" y="190262"/>
                    <a:pt x="318059" y="189814"/>
                  </a:cubicBezTo>
                  <a:cubicBezTo>
                    <a:pt x="319402" y="189366"/>
                    <a:pt x="320745" y="188471"/>
                    <a:pt x="321640" y="187576"/>
                  </a:cubicBezTo>
                  <a:cubicBezTo>
                    <a:pt x="322088" y="186233"/>
                    <a:pt x="323431" y="184890"/>
                    <a:pt x="324774" y="183994"/>
                  </a:cubicBezTo>
                  <a:cubicBezTo>
                    <a:pt x="325222" y="183994"/>
                    <a:pt x="325669" y="183099"/>
                    <a:pt x="326117" y="182651"/>
                  </a:cubicBezTo>
                  <a:cubicBezTo>
                    <a:pt x="326565" y="182204"/>
                    <a:pt x="327012" y="181756"/>
                    <a:pt x="327012" y="181308"/>
                  </a:cubicBezTo>
                  <a:lnTo>
                    <a:pt x="329698" y="179518"/>
                  </a:lnTo>
                  <a:cubicBezTo>
                    <a:pt x="330594" y="179070"/>
                    <a:pt x="330594" y="178622"/>
                    <a:pt x="331489" y="178622"/>
                  </a:cubicBezTo>
                  <a:lnTo>
                    <a:pt x="333280" y="178622"/>
                  </a:lnTo>
                  <a:cubicBezTo>
                    <a:pt x="334175" y="178622"/>
                    <a:pt x="335071" y="178622"/>
                    <a:pt x="335071" y="177727"/>
                  </a:cubicBezTo>
                  <a:lnTo>
                    <a:pt x="338652" y="177727"/>
                  </a:lnTo>
                  <a:cubicBezTo>
                    <a:pt x="339100" y="177279"/>
                    <a:pt x="339995" y="177279"/>
                    <a:pt x="340443" y="177279"/>
                  </a:cubicBezTo>
                  <a:lnTo>
                    <a:pt x="341786" y="177279"/>
                  </a:lnTo>
                  <a:cubicBezTo>
                    <a:pt x="343129" y="177279"/>
                    <a:pt x="344472" y="177727"/>
                    <a:pt x="345367" y="178622"/>
                  </a:cubicBezTo>
                  <a:cubicBezTo>
                    <a:pt x="346262" y="179070"/>
                    <a:pt x="347158" y="179518"/>
                    <a:pt x="347158" y="180413"/>
                  </a:cubicBezTo>
                  <a:lnTo>
                    <a:pt x="347158" y="180861"/>
                  </a:lnTo>
                  <a:cubicBezTo>
                    <a:pt x="347158" y="180861"/>
                    <a:pt x="348053" y="180861"/>
                    <a:pt x="348053" y="181308"/>
                  </a:cubicBezTo>
                  <a:cubicBezTo>
                    <a:pt x="348948" y="182204"/>
                    <a:pt x="350292" y="182204"/>
                    <a:pt x="351634" y="183099"/>
                  </a:cubicBezTo>
                  <a:cubicBezTo>
                    <a:pt x="352978" y="183994"/>
                    <a:pt x="354321" y="183994"/>
                    <a:pt x="354321" y="184890"/>
                  </a:cubicBezTo>
                  <a:lnTo>
                    <a:pt x="357007" y="187128"/>
                  </a:lnTo>
                  <a:cubicBezTo>
                    <a:pt x="357454" y="188023"/>
                    <a:pt x="357902" y="188919"/>
                    <a:pt x="357902" y="189814"/>
                  </a:cubicBezTo>
                  <a:cubicBezTo>
                    <a:pt x="357454" y="190709"/>
                    <a:pt x="357454" y="191157"/>
                    <a:pt x="357454" y="191157"/>
                  </a:cubicBezTo>
                  <a:cubicBezTo>
                    <a:pt x="358350" y="192052"/>
                    <a:pt x="357902" y="192052"/>
                    <a:pt x="357902" y="192052"/>
                  </a:cubicBezTo>
                  <a:cubicBezTo>
                    <a:pt x="357007" y="192052"/>
                    <a:pt x="357007" y="192052"/>
                    <a:pt x="357007" y="192500"/>
                  </a:cubicBezTo>
                  <a:lnTo>
                    <a:pt x="357007" y="194291"/>
                  </a:lnTo>
                  <a:cubicBezTo>
                    <a:pt x="357007" y="194291"/>
                    <a:pt x="357007" y="194739"/>
                    <a:pt x="357454" y="194739"/>
                  </a:cubicBezTo>
                  <a:lnTo>
                    <a:pt x="359245" y="194739"/>
                  </a:lnTo>
                  <a:cubicBezTo>
                    <a:pt x="359245" y="194739"/>
                    <a:pt x="359693" y="194739"/>
                    <a:pt x="359693" y="195186"/>
                  </a:cubicBezTo>
                  <a:cubicBezTo>
                    <a:pt x="359693" y="195634"/>
                    <a:pt x="359245" y="196082"/>
                    <a:pt x="359245" y="196082"/>
                  </a:cubicBezTo>
                  <a:cubicBezTo>
                    <a:pt x="358797" y="196529"/>
                    <a:pt x="358350" y="197425"/>
                    <a:pt x="357902" y="197425"/>
                  </a:cubicBezTo>
                  <a:lnTo>
                    <a:pt x="356559" y="197425"/>
                  </a:lnTo>
                  <a:cubicBezTo>
                    <a:pt x="356559" y="197872"/>
                    <a:pt x="356559" y="198768"/>
                    <a:pt x="357007" y="198768"/>
                  </a:cubicBezTo>
                  <a:cubicBezTo>
                    <a:pt x="358350" y="199663"/>
                    <a:pt x="359245" y="201901"/>
                    <a:pt x="360588" y="201901"/>
                  </a:cubicBezTo>
                  <a:cubicBezTo>
                    <a:pt x="361036" y="201901"/>
                    <a:pt x="361036" y="202349"/>
                    <a:pt x="361036" y="202797"/>
                  </a:cubicBezTo>
                  <a:cubicBezTo>
                    <a:pt x="362379" y="203244"/>
                    <a:pt x="363274" y="204140"/>
                    <a:pt x="364169" y="205035"/>
                  </a:cubicBezTo>
                  <a:lnTo>
                    <a:pt x="364617" y="205035"/>
                  </a:lnTo>
                  <a:cubicBezTo>
                    <a:pt x="365960" y="205035"/>
                    <a:pt x="366408" y="205483"/>
                    <a:pt x="366855" y="206378"/>
                  </a:cubicBezTo>
                  <a:cubicBezTo>
                    <a:pt x="367751" y="206826"/>
                    <a:pt x="369094" y="206826"/>
                    <a:pt x="369094" y="207721"/>
                  </a:cubicBezTo>
                  <a:cubicBezTo>
                    <a:pt x="369989" y="207721"/>
                    <a:pt x="369989" y="208169"/>
                    <a:pt x="370437" y="208169"/>
                  </a:cubicBezTo>
                  <a:cubicBezTo>
                    <a:pt x="371332" y="208616"/>
                    <a:pt x="371332" y="209064"/>
                    <a:pt x="371780" y="209064"/>
                  </a:cubicBezTo>
                  <a:cubicBezTo>
                    <a:pt x="374018" y="209064"/>
                    <a:pt x="375361" y="209959"/>
                    <a:pt x="376257" y="210855"/>
                  </a:cubicBezTo>
                  <a:cubicBezTo>
                    <a:pt x="376704" y="211303"/>
                    <a:pt x="377152" y="211303"/>
                    <a:pt x="377152" y="211303"/>
                  </a:cubicBezTo>
                  <a:cubicBezTo>
                    <a:pt x="378495" y="211303"/>
                    <a:pt x="379390" y="211303"/>
                    <a:pt x="379838" y="211750"/>
                  </a:cubicBezTo>
                  <a:cubicBezTo>
                    <a:pt x="379838" y="212198"/>
                    <a:pt x="379838" y="212198"/>
                    <a:pt x="380286" y="212198"/>
                  </a:cubicBezTo>
                  <a:lnTo>
                    <a:pt x="384763" y="212198"/>
                  </a:lnTo>
                  <a:cubicBezTo>
                    <a:pt x="386105" y="213093"/>
                    <a:pt x="387001" y="213093"/>
                    <a:pt x="387449" y="213093"/>
                  </a:cubicBezTo>
                  <a:cubicBezTo>
                    <a:pt x="387896" y="213093"/>
                    <a:pt x="388792" y="213989"/>
                    <a:pt x="389687" y="213989"/>
                  </a:cubicBezTo>
                  <a:cubicBezTo>
                    <a:pt x="390135" y="213989"/>
                    <a:pt x="390135" y="213989"/>
                    <a:pt x="390582" y="213541"/>
                  </a:cubicBezTo>
                  <a:lnTo>
                    <a:pt x="392821" y="213541"/>
                  </a:lnTo>
                  <a:cubicBezTo>
                    <a:pt x="394164" y="213541"/>
                    <a:pt x="394164" y="214436"/>
                    <a:pt x="395059" y="214436"/>
                  </a:cubicBezTo>
                  <a:lnTo>
                    <a:pt x="402669" y="214436"/>
                  </a:lnTo>
                  <a:cubicBezTo>
                    <a:pt x="403117" y="214436"/>
                    <a:pt x="404013" y="214436"/>
                    <a:pt x="404460" y="213541"/>
                  </a:cubicBezTo>
                  <a:lnTo>
                    <a:pt x="409832" y="213541"/>
                  </a:lnTo>
                  <a:cubicBezTo>
                    <a:pt x="410280" y="213989"/>
                    <a:pt x="410728" y="213989"/>
                    <a:pt x="410728" y="213989"/>
                  </a:cubicBezTo>
                  <a:cubicBezTo>
                    <a:pt x="411175" y="213989"/>
                    <a:pt x="411175" y="213093"/>
                    <a:pt x="412071" y="213093"/>
                  </a:cubicBezTo>
                  <a:lnTo>
                    <a:pt x="414309" y="213093"/>
                  </a:lnTo>
                  <a:cubicBezTo>
                    <a:pt x="415204" y="213093"/>
                    <a:pt x="416547" y="213093"/>
                    <a:pt x="416100" y="212646"/>
                  </a:cubicBezTo>
                  <a:cubicBezTo>
                    <a:pt x="416995" y="212198"/>
                    <a:pt x="417890" y="212198"/>
                    <a:pt x="418786" y="212198"/>
                  </a:cubicBezTo>
                  <a:cubicBezTo>
                    <a:pt x="418786" y="211750"/>
                    <a:pt x="419681" y="211750"/>
                    <a:pt x="420129" y="211750"/>
                  </a:cubicBezTo>
                  <a:lnTo>
                    <a:pt x="421919" y="211750"/>
                  </a:lnTo>
                  <a:cubicBezTo>
                    <a:pt x="422367" y="211750"/>
                    <a:pt x="423263" y="211303"/>
                    <a:pt x="424158" y="211303"/>
                  </a:cubicBezTo>
                  <a:lnTo>
                    <a:pt x="426396" y="211303"/>
                  </a:lnTo>
                  <a:cubicBezTo>
                    <a:pt x="427292" y="210407"/>
                    <a:pt x="428635" y="209959"/>
                    <a:pt x="429082" y="209959"/>
                  </a:cubicBezTo>
                  <a:cubicBezTo>
                    <a:pt x="429978" y="209064"/>
                    <a:pt x="431321" y="209064"/>
                    <a:pt x="432216" y="209064"/>
                  </a:cubicBezTo>
                  <a:cubicBezTo>
                    <a:pt x="433111" y="209064"/>
                    <a:pt x="432664" y="208169"/>
                    <a:pt x="434007" y="208169"/>
                  </a:cubicBezTo>
                  <a:lnTo>
                    <a:pt x="434902" y="208169"/>
                  </a:lnTo>
                  <a:cubicBezTo>
                    <a:pt x="435350" y="208169"/>
                    <a:pt x="435350" y="208169"/>
                    <a:pt x="435797" y="207721"/>
                  </a:cubicBezTo>
                  <a:cubicBezTo>
                    <a:pt x="436245" y="207721"/>
                    <a:pt x="437140" y="207721"/>
                    <a:pt x="438036" y="206826"/>
                  </a:cubicBezTo>
                  <a:lnTo>
                    <a:pt x="438484" y="206826"/>
                  </a:lnTo>
                  <a:lnTo>
                    <a:pt x="439564" y="206393"/>
                  </a:lnTo>
                  <a:lnTo>
                    <a:pt x="439569" y="206378"/>
                  </a:lnTo>
                  <a:cubicBezTo>
                    <a:pt x="439569" y="204587"/>
                    <a:pt x="439569" y="203692"/>
                    <a:pt x="440912" y="202349"/>
                  </a:cubicBezTo>
                  <a:cubicBezTo>
                    <a:pt x="441360" y="199663"/>
                    <a:pt x="442703" y="196977"/>
                    <a:pt x="443151" y="194739"/>
                  </a:cubicBezTo>
                  <a:cubicBezTo>
                    <a:pt x="443151" y="194291"/>
                    <a:pt x="443598" y="194291"/>
                    <a:pt x="443598" y="193843"/>
                  </a:cubicBezTo>
                  <a:cubicBezTo>
                    <a:pt x="443598" y="193395"/>
                    <a:pt x="443151" y="192500"/>
                    <a:pt x="442703" y="192052"/>
                  </a:cubicBezTo>
                  <a:lnTo>
                    <a:pt x="444046" y="185337"/>
                  </a:lnTo>
                  <a:cubicBezTo>
                    <a:pt x="445389" y="183547"/>
                    <a:pt x="446285" y="181308"/>
                    <a:pt x="446285" y="178622"/>
                  </a:cubicBezTo>
                  <a:lnTo>
                    <a:pt x="449418" y="164744"/>
                  </a:lnTo>
                  <a:cubicBezTo>
                    <a:pt x="449866" y="163849"/>
                    <a:pt x="450761" y="162954"/>
                    <a:pt x="452552" y="162954"/>
                  </a:cubicBezTo>
                  <a:cubicBezTo>
                    <a:pt x="453000" y="162954"/>
                    <a:pt x="453000" y="162954"/>
                    <a:pt x="453447" y="162954"/>
                  </a:cubicBezTo>
                  <a:cubicBezTo>
                    <a:pt x="453895" y="162954"/>
                    <a:pt x="454790" y="162954"/>
                    <a:pt x="455238" y="162506"/>
                  </a:cubicBezTo>
                  <a:cubicBezTo>
                    <a:pt x="456133" y="162506"/>
                    <a:pt x="457029" y="162954"/>
                    <a:pt x="457029" y="163849"/>
                  </a:cubicBezTo>
                  <a:cubicBezTo>
                    <a:pt x="457924" y="164744"/>
                    <a:pt x="459267" y="165192"/>
                    <a:pt x="461058" y="165192"/>
                  </a:cubicBezTo>
                  <a:cubicBezTo>
                    <a:pt x="461505" y="165192"/>
                    <a:pt x="461953" y="165192"/>
                    <a:pt x="462401" y="165192"/>
                  </a:cubicBezTo>
                  <a:cubicBezTo>
                    <a:pt x="464191" y="165192"/>
                    <a:pt x="466430" y="166535"/>
                    <a:pt x="468221" y="166535"/>
                  </a:cubicBezTo>
                  <a:cubicBezTo>
                    <a:pt x="469563" y="166535"/>
                    <a:pt x="470011" y="166983"/>
                    <a:pt x="470907" y="167878"/>
                  </a:cubicBezTo>
                  <a:lnTo>
                    <a:pt x="471802" y="171012"/>
                  </a:lnTo>
                  <a:cubicBezTo>
                    <a:pt x="473145" y="172355"/>
                    <a:pt x="474040" y="174593"/>
                    <a:pt x="474040" y="176384"/>
                  </a:cubicBezTo>
                  <a:cubicBezTo>
                    <a:pt x="474040" y="178175"/>
                    <a:pt x="473593" y="179518"/>
                    <a:pt x="472697" y="181308"/>
                  </a:cubicBezTo>
                  <a:cubicBezTo>
                    <a:pt x="470907" y="188471"/>
                    <a:pt x="470011" y="196977"/>
                    <a:pt x="467773" y="204140"/>
                  </a:cubicBezTo>
                  <a:cubicBezTo>
                    <a:pt x="467773" y="204587"/>
                    <a:pt x="467773" y="204587"/>
                    <a:pt x="467773" y="205035"/>
                  </a:cubicBezTo>
                  <a:cubicBezTo>
                    <a:pt x="467773" y="205930"/>
                    <a:pt x="467325" y="206378"/>
                    <a:pt x="467325" y="207273"/>
                  </a:cubicBezTo>
                  <a:cubicBezTo>
                    <a:pt x="466877" y="208616"/>
                    <a:pt x="466430" y="210407"/>
                    <a:pt x="465534" y="211303"/>
                  </a:cubicBezTo>
                  <a:lnTo>
                    <a:pt x="465534" y="212646"/>
                  </a:lnTo>
                  <a:cubicBezTo>
                    <a:pt x="465534" y="213989"/>
                    <a:pt x="465087" y="215779"/>
                    <a:pt x="465087" y="217570"/>
                  </a:cubicBezTo>
                  <a:cubicBezTo>
                    <a:pt x="463744" y="220704"/>
                    <a:pt x="461953" y="222942"/>
                    <a:pt x="461058" y="226971"/>
                  </a:cubicBezTo>
                  <a:lnTo>
                    <a:pt x="459267" y="233686"/>
                  </a:lnTo>
                  <a:cubicBezTo>
                    <a:pt x="457924" y="236820"/>
                    <a:pt x="456581" y="240401"/>
                    <a:pt x="454790" y="243535"/>
                  </a:cubicBezTo>
                  <a:cubicBezTo>
                    <a:pt x="454790" y="245773"/>
                    <a:pt x="453895" y="248012"/>
                    <a:pt x="453447" y="251146"/>
                  </a:cubicBezTo>
                  <a:cubicBezTo>
                    <a:pt x="452552" y="252936"/>
                    <a:pt x="451657" y="254727"/>
                    <a:pt x="451209" y="257413"/>
                  </a:cubicBezTo>
                  <a:cubicBezTo>
                    <a:pt x="450313" y="259651"/>
                    <a:pt x="449866" y="262785"/>
                    <a:pt x="448075" y="264576"/>
                  </a:cubicBezTo>
                  <a:cubicBezTo>
                    <a:pt x="447627" y="265471"/>
                    <a:pt x="447627" y="266366"/>
                    <a:pt x="447627" y="266814"/>
                  </a:cubicBezTo>
                  <a:lnTo>
                    <a:pt x="442255" y="287407"/>
                  </a:lnTo>
                  <a:cubicBezTo>
                    <a:pt x="442255" y="288303"/>
                    <a:pt x="441360" y="290093"/>
                    <a:pt x="440912" y="291436"/>
                  </a:cubicBezTo>
                  <a:cubicBezTo>
                    <a:pt x="440017" y="294570"/>
                    <a:pt x="439569" y="298599"/>
                    <a:pt x="439122" y="301733"/>
                  </a:cubicBezTo>
                  <a:cubicBezTo>
                    <a:pt x="439122" y="302628"/>
                    <a:pt x="439122" y="303524"/>
                    <a:pt x="439122" y="303971"/>
                  </a:cubicBezTo>
                  <a:cubicBezTo>
                    <a:pt x="439122" y="306210"/>
                    <a:pt x="438674" y="308000"/>
                    <a:pt x="437779" y="309791"/>
                  </a:cubicBezTo>
                  <a:cubicBezTo>
                    <a:pt x="436436" y="312925"/>
                    <a:pt x="435988" y="316506"/>
                    <a:pt x="435988" y="320088"/>
                  </a:cubicBezTo>
                  <a:cubicBezTo>
                    <a:pt x="435988" y="320088"/>
                    <a:pt x="435988" y="320535"/>
                    <a:pt x="436436" y="320535"/>
                  </a:cubicBezTo>
                  <a:cubicBezTo>
                    <a:pt x="436436" y="320983"/>
                    <a:pt x="436883" y="320535"/>
                    <a:pt x="436883" y="320535"/>
                  </a:cubicBezTo>
                  <a:cubicBezTo>
                    <a:pt x="437779" y="319192"/>
                    <a:pt x="439122" y="319192"/>
                    <a:pt x="439569" y="318297"/>
                  </a:cubicBezTo>
                  <a:cubicBezTo>
                    <a:pt x="440017" y="317401"/>
                    <a:pt x="440912" y="316954"/>
                    <a:pt x="440912" y="316506"/>
                  </a:cubicBezTo>
                  <a:cubicBezTo>
                    <a:pt x="444494" y="311582"/>
                    <a:pt x="448971" y="306657"/>
                    <a:pt x="450761" y="301285"/>
                  </a:cubicBezTo>
                  <a:cubicBezTo>
                    <a:pt x="452104" y="299942"/>
                    <a:pt x="453000" y="298599"/>
                    <a:pt x="453895" y="297256"/>
                  </a:cubicBezTo>
                  <a:cubicBezTo>
                    <a:pt x="457029" y="292332"/>
                    <a:pt x="460162" y="287855"/>
                    <a:pt x="462401" y="283378"/>
                  </a:cubicBezTo>
                  <a:cubicBezTo>
                    <a:pt x="462401" y="282930"/>
                    <a:pt x="462401" y="282483"/>
                    <a:pt x="462848" y="281587"/>
                  </a:cubicBezTo>
                  <a:cubicBezTo>
                    <a:pt x="465534" y="278006"/>
                    <a:pt x="468221" y="275320"/>
                    <a:pt x="470011" y="270843"/>
                  </a:cubicBezTo>
                  <a:cubicBezTo>
                    <a:pt x="471802" y="269500"/>
                    <a:pt x="473145" y="268605"/>
                    <a:pt x="474040" y="266814"/>
                  </a:cubicBezTo>
                  <a:cubicBezTo>
                    <a:pt x="474040" y="264576"/>
                    <a:pt x="474936" y="263680"/>
                    <a:pt x="475831" y="262785"/>
                  </a:cubicBezTo>
                  <a:cubicBezTo>
                    <a:pt x="475831" y="263680"/>
                    <a:pt x="475383" y="264128"/>
                    <a:pt x="475383" y="265471"/>
                  </a:cubicBezTo>
                  <a:lnTo>
                    <a:pt x="474488" y="268157"/>
                  </a:lnTo>
                  <a:cubicBezTo>
                    <a:pt x="474488" y="269053"/>
                    <a:pt x="474040" y="270396"/>
                    <a:pt x="472697" y="270843"/>
                  </a:cubicBezTo>
                  <a:cubicBezTo>
                    <a:pt x="470011" y="272186"/>
                    <a:pt x="470011" y="275768"/>
                    <a:pt x="468668" y="278006"/>
                  </a:cubicBezTo>
                  <a:cubicBezTo>
                    <a:pt x="468668" y="278006"/>
                    <a:pt x="468668" y="278454"/>
                    <a:pt x="468668" y="278454"/>
                  </a:cubicBezTo>
                  <a:cubicBezTo>
                    <a:pt x="468668" y="278454"/>
                    <a:pt x="468668" y="278454"/>
                    <a:pt x="468668" y="278901"/>
                  </a:cubicBezTo>
                  <a:cubicBezTo>
                    <a:pt x="469116" y="278901"/>
                    <a:pt x="469563" y="278901"/>
                    <a:pt x="469563" y="278454"/>
                  </a:cubicBezTo>
                  <a:cubicBezTo>
                    <a:pt x="470011" y="278454"/>
                    <a:pt x="470907" y="278006"/>
                    <a:pt x="471354" y="277558"/>
                  </a:cubicBezTo>
                  <a:cubicBezTo>
                    <a:pt x="472697" y="274872"/>
                    <a:pt x="474488" y="271739"/>
                    <a:pt x="477622" y="269500"/>
                  </a:cubicBezTo>
                  <a:cubicBezTo>
                    <a:pt x="480308" y="268605"/>
                    <a:pt x="480755" y="266366"/>
                    <a:pt x="482098" y="262785"/>
                  </a:cubicBezTo>
                  <a:cubicBezTo>
                    <a:pt x="483889" y="259204"/>
                    <a:pt x="485680" y="255622"/>
                    <a:pt x="490157" y="253384"/>
                  </a:cubicBezTo>
                  <a:lnTo>
                    <a:pt x="491500" y="251593"/>
                  </a:lnTo>
                  <a:cubicBezTo>
                    <a:pt x="492395" y="248012"/>
                    <a:pt x="493738" y="247116"/>
                    <a:pt x="495529" y="246221"/>
                  </a:cubicBezTo>
                  <a:cubicBezTo>
                    <a:pt x="495976" y="246221"/>
                    <a:pt x="495976" y="246221"/>
                    <a:pt x="496424" y="246221"/>
                  </a:cubicBezTo>
                  <a:cubicBezTo>
                    <a:pt x="496872" y="246221"/>
                    <a:pt x="497319" y="246221"/>
                    <a:pt x="497767" y="246221"/>
                  </a:cubicBezTo>
                  <a:cubicBezTo>
                    <a:pt x="498215" y="246221"/>
                    <a:pt x="498215" y="245773"/>
                    <a:pt x="498215" y="245326"/>
                  </a:cubicBezTo>
                  <a:cubicBezTo>
                    <a:pt x="498215" y="244878"/>
                    <a:pt x="498215" y="244878"/>
                    <a:pt x="498215" y="244430"/>
                  </a:cubicBezTo>
                  <a:cubicBezTo>
                    <a:pt x="497767" y="243535"/>
                    <a:pt x="497319" y="243087"/>
                    <a:pt x="497319" y="242640"/>
                  </a:cubicBezTo>
                  <a:cubicBezTo>
                    <a:pt x="497319" y="242192"/>
                    <a:pt x="497767" y="241297"/>
                    <a:pt x="498215" y="240849"/>
                  </a:cubicBezTo>
                  <a:cubicBezTo>
                    <a:pt x="499558" y="240401"/>
                    <a:pt x="500453" y="238611"/>
                    <a:pt x="500901" y="237715"/>
                  </a:cubicBezTo>
                  <a:cubicBezTo>
                    <a:pt x="504034" y="233686"/>
                    <a:pt x="504482" y="230105"/>
                    <a:pt x="508064" y="226971"/>
                  </a:cubicBezTo>
                  <a:cubicBezTo>
                    <a:pt x="508959" y="226523"/>
                    <a:pt x="509407" y="225180"/>
                    <a:pt x="509854" y="224285"/>
                  </a:cubicBezTo>
                  <a:cubicBezTo>
                    <a:pt x="510750" y="223390"/>
                    <a:pt x="512093" y="222494"/>
                    <a:pt x="513883" y="222494"/>
                  </a:cubicBezTo>
                  <a:cubicBezTo>
                    <a:pt x="515674" y="222494"/>
                    <a:pt x="516122" y="222047"/>
                    <a:pt x="517017" y="221151"/>
                  </a:cubicBezTo>
                  <a:cubicBezTo>
                    <a:pt x="517465" y="220704"/>
                    <a:pt x="517912" y="220256"/>
                    <a:pt x="518360" y="220256"/>
                  </a:cubicBezTo>
                  <a:cubicBezTo>
                    <a:pt x="518808" y="220256"/>
                    <a:pt x="519703" y="220704"/>
                    <a:pt x="520151" y="221599"/>
                  </a:cubicBezTo>
                  <a:cubicBezTo>
                    <a:pt x="520151" y="221599"/>
                    <a:pt x="520151" y="221599"/>
                    <a:pt x="520598" y="221599"/>
                  </a:cubicBezTo>
                  <a:cubicBezTo>
                    <a:pt x="520598" y="221599"/>
                    <a:pt x="521046" y="221599"/>
                    <a:pt x="521046" y="221599"/>
                  </a:cubicBezTo>
                  <a:lnTo>
                    <a:pt x="521046" y="220256"/>
                  </a:lnTo>
                  <a:cubicBezTo>
                    <a:pt x="521046" y="219808"/>
                    <a:pt x="521046" y="219808"/>
                    <a:pt x="520598" y="219361"/>
                  </a:cubicBezTo>
                  <a:cubicBezTo>
                    <a:pt x="520598" y="218913"/>
                    <a:pt x="520598" y="218018"/>
                    <a:pt x="520598" y="217570"/>
                  </a:cubicBezTo>
                  <a:cubicBezTo>
                    <a:pt x="520598" y="217122"/>
                    <a:pt x="520598" y="216675"/>
                    <a:pt x="520598" y="216675"/>
                  </a:cubicBezTo>
                  <a:lnTo>
                    <a:pt x="526866" y="210855"/>
                  </a:lnTo>
                  <a:cubicBezTo>
                    <a:pt x="527761" y="209512"/>
                    <a:pt x="528657" y="209064"/>
                    <a:pt x="528657" y="207721"/>
                  </a:cubicBezTo>
                  <a:cubicBezTo>
                    <a:pt x="528657" y="207721"/>
                    <a:pt x="528657" y="207273"/>
                    <a:pt x="528657" y="206826"/>
                  </a:cubicBezTo>
                  <a:cubicBezTo>
                    <a:pt x="528657" y="206378"/>
                    <a:pt x="528657" y="205483"/>
                    <a:pt x="529104" y="205035"/>
                  </a:cubicBezTo>
                  <a:cubicBezTo>
                    <a:pt x="530447" y="203244"/>
                    <a:pt x="531790" y="202797"/>
                    <a:pt x="533133" y="201006"/>
                  </a:cubicBezTo>
                  <a:cubicBezTo>
                    <a:pt x="534029" y="199215"/>
                    <a:pt x="535819" y="198320"/>
                    <a:pt x="537162" y="197425"/>
                  </a:cubicBezTo>
                  <a:lnTo>
                    <a:pt x="538505" y="195634"/>
                  </a:lnTo>
                  <a:lnTo>
                    <a:pt x="538058" y="195186"/>
                  </a:lnTo>
                  <a:cubicBezTo>
                    <a:pt x="538058" y="194739"/>
                    <a:pt x="537610" y="194739"/>
                    <a:pt x="537610" y="194739"/>
                  </a:cubicBezTo>
                  <a:cubicBezTo>
                    <a:pt x="537162" y="195186"/>
                    <a:pt x="536267" y="195186"/>
                    <a:pt x="535819" y="195186"/>
                  </a:cubicBezTo>
                  <a:cubicBezTo>
                    <a:pt x="535372" y="195186"/>
                    <a:pt x="534476" y="195186"/>
                    <a:pt x="534029" y="195186"/>
                  </a:cubicBezTo>
                  <a:cubicBezTo>
                    <a:pt x="535372" y="191605"/>
                    <a:pt x="537610" y="189814"/>
                    <a:pt x="539848" y="188023"/>
                  </a:cubicBezTo>
                  <a:cubicBezTo>
                    <a:pt x="541192" y="187576"/>
                    <a:pt x="542087" y="187576"/>
                    <a:pt x="542982" y="186680"/>
                  </a:cubicBezTo>
                  <a:cubicBezTo>
                    <a:pt x="543430" y="187128"/>
                    <a:pt x="543430" y="187576"/>
                    <a:pt x="543430" y="187576"/>
                  </a:cubicBezTo>
                  <a:lnTo>
                    <a:pt x="540296" y="190262"/>
                  </a:lnTo>
                  <a:cubicBezTo>
                    <a:pt x="539848" y="190262"/>
                    <a:pt x="539401" y="191157"/>
                    <a:pt x="539401" y="191605"/>
                  </a:cubicBezTo>
                  <a:cubicBezTo>
                    <a:pt x="539401" y="192052"/>
                    <a:pt x="539401" y="192948"/>
                    <a:pt x="539848" y="193395"/>
                  </a:cubicBezTo>
                  <a:lnTo>
                    <a:pt x="540744" y="193395"/>
                  </a:lnTo>
                  <a:lnTo>
                    <a:pt x="543878" y="191157"/>
                  </a:lnTo>
                  <a:cubicBezTo>
                    <a:pt x="545668" y="189366"/>
                    <a:pt x="547459" y="188471"/>
                    <a:pt x="549697" y="188471"/>
                  </a:cubicBezTo>
                  <a:cubicBezTo>
                    <a:pt x="550145" y="188471"/>
                    <a:pt x="550593" y="188023"/>
                    <a:pt x="551040" y="187576"/>
                  </a:cubicBezTo>
                  <a:cubicBezTo>
                    <a:pt x="552383" y="185337"/>
                    <a:pt x="555069" y="186233"/>
                    <a:pt x="557308" y="184442"/>
                  </a:cubicBezTo>
                  <a:cubicBezTo>
                    <a:pt x="558203" y="183547"/>
                    <a:pt x="559994" y="184442"/>
                    <a:pt x="560889" y="183099"/>
                  </a:cubicBezTo>
                  <a:lnTo>
                    <a:pt x="562680" y="179070"/>
                  </a:lnTo>
                  <a:cubicBezTo>
                    <a:pt x="562680" y="179070"/>
                    <a:pt x="562680" y="178622"/>
                    <a:pt x="562680" y="178622"/>
                  </a:cubicBezTo>
                  <a:cubicBezTo>
                    <a:pt x="562680" y="178175"/>
                    <a:pt x="562680" y="178175"/>
                    <a:pt x="562232" y="178175"/>
                  </a:cubicBezTo>
                  <a:cubicBezTo>
                    <a:pt x="560889" y="178175"/>
                    <a:pt x="559546" y="178175"/>
                    <a:pt x="558651" y="177279"/>
                  </a:cubicBezTo>
                  <a:lnTo>
                    <a:pt x="558203" y="176832"/>
                  </a:lnTo>
                  <a:lnTo>
                    <a:pt x="558651" y="176384"/>
                  </a:lnTo>
                  <a:cubicBezTo>
                    <a:pt x="560889" y="175041"/>
                    <a:pt x="563575" y="174145"/>
                    <a:pt x="566261" y="174145"/>
                  </a:cubicBezTo>
                  <a:cubicBezTo>
                    <a:pt x="567157" y="174145"/>
                    <a:pt x="568052" y="173698"/>
                    <a:pt x="568500" y="173698"/>
                  </a:cubicBezTo>
                  <a:cubicBezTo>
                    <a:pt x="568947" y="173698"/>
                    <a:pt x="569395" y="174145"/>
                    <a:pt x="569843" y="174145"/>
                  </a:cubicBezTo>
                  <a:cubicBezTo>
                    <a:pt x="570290" y="174145"/>
                    <a:pt x="571186" y="174593"/>
                    <a:pt x="571633" y="174593"/>
                  </a:cubicBezTo>
                  <a:cubicBezTo>
                    <a:pt x="572529" y="174593"/>
                    <a:pt x="573424" y="174145"/>
                    <a:pt x="574319" y="173698"/>
                  </a:cubicBezTo>
                  <a:cubicBezTo>
                    <a:pt x="574319" y="173250"/>
                    <a:pt x="574767" y="173250"/>
                    <a:pt x="575215" y="173250"/>
                  </a:cubicBezTo>
                  <a:cubicBezTo>
                    <a:pt x="575663" y="173250"/>
                    <a:pt x="575663" y="173250"/>
                    <a:pt x="576110" y="173698"/>
                  </a:cubicBezTo>
                  <a:cubicBezTo>
                    <a:pt x="577453" y="174593"/>
                    <a:pt x="579244" y="174593"/>
                    <a:pt x="581930" y="174593"/>
                  </a:cubicBezTo>
                  <a:cubicBezTo>
                    <a:pt x="583273" y="174593"/>
                    <a:pt x="585064" y="175488"/>
                    <a:pt x="586407" y="178175"/>
                  </a:cubicBezTo>
                  <a:lnTo>
                    <a:pt x="589093" y="179965"/>
                  </a:lnTo>
                  <a:cubicBezTo>
                    <a:pt x="590436" y="182204"/>
                    <a:pt x="591331" y="183547"/>
                    <a:pt x="591331" y="184442"/>
                  </a:cubicBezTo>
                  <a:lnTo>
                    <a:pt x="591331" y="185337"/>
                  </a:lnTo>
                  <a:cubicBezTo>
                    <a:pt x="590883" y="188471"/>
                    <a:pt x="590883" y="190709"/>
                    <a:pt x="590883" y="193395"/>
                  </a:cubicBezTo>
                  <a:cubicBezTo>
                    <a:pt x="590883" y="196082"/>
                    <a:pt x="590883" y="198320"/>
                    <a:pt x="590436" y="200558"/>
                  </a:cubicBezTo>
                  <a:cubicBezTo>
                    <a:pt x="590436" y="202797"/>
                    <a:pt x="590436" y="205035"/>
                    <a:pt x="590883" y="207721"/>
                  </a:cubicBezTo>
                  <a:cubicBezTo>
                    <a:pt x="590883" y="211303"/>
                    <a:pt x="589540" y="213989"/>
                    <a:pt x="588645" y="218465"/>
                  </a:cubicBezTo>
                  <a:lnTo>
                    <a:pt x="587302" y="225180"/>
                  </a:lnTo>
                  <a:cubicBezTo>
                    <a:pt x="586407" y="228762"/>
                    <a:pt x="585959" y="231896"/>
                    <a:pt x="585511" y="235477"/>
                  </a:cubicBezTo>
                  <a:cubicBezTo>
                    <a:pt x="584616" y="240401"/>
                    <a:pt x="584168" y="244878"/>
                    <a:pt x="582825" y="249355"/>
                  </a:cubicBezTo>
                  <a:cubicBezTo>
                    <a:pt x="582825" y="251593"/>
                    <a:pt x="582825" y="252041"/>
                    <a:pt x="581930" y="252936"/>
                  </a:cubicBezTo>
                  <a:cubicBezTo>
                    <a:pt x="581930" y="253384"/>
                    <a:pt x="581930" y="254279"/>
                    <a:pt x="581482" y="254727"/>
                  </a:cubicBezTo>
                  <a:cubicBezTo>
                    <a:pt x="581035" y="256070"/>
                    <a:pt x="581035" y="257861"/>
                    <a:pt x="580587" y="260547"/>
                  </a:cubicBezTo>
                  <a:lnTo>
                    <a:pt x="579692" y="269500"/>
                  </a:lnTo>
                  <a:cubicBezTo>
                    <a:pt x="578796" y="273529"/>
                    <a:pt x="577901" y="278006"/>
                    <a:pt x="577901" y="282483"/>
                  </a:cubicBezTo>
                  <a:cubicBezTo>
                    <a:pt x="577901" y="283378"/>
                    <a:pt x="577901" y="283826"/>
                    <a:pt x="577901" y="284721"/>
                  </a:cubicBezTo>
                  <a:cubicBezTo>
                    <a:pt x="577453" y="289198"/>
                    <a:pt x="576558" y="294122"/>
                    <a:pt x="576110" y="299942"/>
                  </a:cubicBezTo>
                  <a:lnTo>
                    <a:pt x="576110" y="306657"/>
                  </a:lnTo>
                  <a:cubicBezTo>
                    <a:pt x="575663" y="308896"/>
                    <a:pt x="575663" y="310686"/>
                    <a:pt x="575663" y="312029"/>
                  </a:cubicBezTo>
                  <a:cubicBezTo>
                    <a:pt x="575663" y="313820"/>
                    <a:pt x="575663" y="314268"/>
                    <a:pt x="576110" y="314268"/>
                  </a:cubicBezTo>
                  <a:cubicBezTo>
                    <a:pt x="577901" y="312925"/>
                    <a:pt x="580139" y="311582"/>
                    <a:pt x="581035" y="309343"/>
                  </a:cubicBezTo>
                  <a:cubicBezTo>
                    <a:pt x="582825" y="305314"/>
                    <a:pt x="585064" y="303076"/>
                    <a:pt x="588197" y="299942"/>
                  </a:cubicBezTo>
                  <a:cubicBezTo>
                    <a:pt x="590436" y="295465"/>
                    <a:pt x="592674" y="292779"/>
                    <a:pt x="594465" y="289198"/>
                  </a:cubicBezTo>
                  <a:cubicBezTo>
                    <a:pt x="596256" y="288303"/>
                    <a:pt x="597599" y="286064"/>
                    <a:pt x="598494" y="283826"/>
                  </a:cubicBezTo>
                  <a:lnTo>
                    <a:pt x="601180" y="280244"/>
                  </a:lnTo>
                  <a:cubicBezTo>
                    <a:pt x="601628" y="280244"/>
                    <a:pt x="602075" y="279349"/>
                    <a:pt x="602523" y="279349"/>
                  </a:cubicBezTo>
                  <a:cubicBezTo>
                    <a:pt x="606104" y="273529"/>
                    <a:pt x="609686" y="269500"/>
                    <a:pt x="612820" y="264128"/>
                  </a:cubicBezTo>
                  <a:lnTo>
                    <a:pt x="617296" y="257413"/>
                  </a:lnTo>
                  <a:cubicBezTo>
                    <a:pt x="619087" y="255622"/>
                    <a:pt x="620878" y="254727"/>
                    <a:pt x="622221" y="252936"/>
                  </a:cubicBezTo>
                  <a:cubicBezTo>
                    <a:pt x="622668" y="252489"/>
                    <a:pt x="622668" y="252489"/>
                    <a:pt x="623116" y="252489"/>
                  </a:cubicBezTo>
                  <a:cubicBezTo>
                    <a:pt x="623564" y="252489"/>
                    <a:pt x="624459" y="252936"/>
                    <a:pt x="624907" y="253384"/>
                  </a:cubicBezTo>
                  <a:cubicBezTo>
                    <a:pt x="625354" y="253384"/>
                    <a:pt x="625802" y="253384"/>
                    <a:pt x="626250" y="252936"/>
                  </a:cubicBezTo>
                  <a:cubicBezTo>
                    <a:pt x="625802" y="252936"/>
                    <a:pt x="625802" y="252489"/>
                    <a:pt x="625354" y="252041"/>
                  </a:cubicBezTo>
                  <a:cubicBezTo>
                    <a:pt x="624907" y="252041"/>
                    <a:pt x="624907" y="251146"/>
                    <a:pt x="624907" y="250698"/>
                  </a:cubicBezTo>
                  <a:cubicBezTo>
                    <a:pt x="624907" y="250250"/>
                    <a:pt x="624907" y="249803"/>
                    <a:pt x="625354" y="249355"/>
                  </a:cubicBezTo>
                  <a:cubicBezTo>
                    <a:pt x="626697" y="248460"/>
                    <a:pt x="627145" y="247116"/>
                    <a:pt x="627593" y="245773"/>
                  </a:cubicBezTo>
                  <a:cubicBezTo>
                    <a:pt x="627593" y="241744"/>
                    <a:pt x="629831" y="239506"/>
                    <a:pt x="632965" y="236820"/>
                  </a:cubicBezTo>
                  <a:cubicBezTo>
                    <a:pt x="634756" y="233686"/>
                    <a:pt x="636099" y="232343"/>
                    <a:pt x="637889" y="230105"/>
                  </a:cubicBezTo>
                  <a:cubicBezTo>
                    <a:pt x="644157" y="223390"/>
                    <a:pt x="650872" y="217122"/>
                    <a:pt x="657587" y="212198"/>
                  </a:cubicBezTo>
                  <a:cubicBezTo>
                    <a:pt x="660273" y="209064"/>
                    <a:pt x="665197" y="205930"/>
                    <a:pt x="669674" y="204140"/>
                  </a:cubicBezTo>
                  <a:cubicBezTo>
                    <a:pt x="673703" y="201901"/>
                    <a:pt x="678628" y="201454"/>
                    <a:pt x="684000" y="201006"/>
                  </a:cubicBezTo>
                  <a:cubicBezTo>
                    <a:pt x="684447" y="201006"/>
                    <a:pt x="686238" y="200558"/>
                    <a:pt x="687581" y="200558"/>
                  </a:cubicBezTo>
                  <a:cubicBezTo>
                    <a:pt x="688029" y="200558"/>
                    <a:pt x="688924" y="200558"/>
                    <a:pt x="689372" y="200558"/>
                  </a:cubicBezTo>
                  <a:cubicBezTo>
                    <a:pt x="691610" y="200558"/>
                    <a:pt x="693849" y="201006"/>
                    <a:pt x="695639" y="203692"/>
                  </a:cubicBezTo>
                  <a:cubicBezTo>
                    <a:pt x="697430" y="204140"/>
                    <a:pt x="698773" y="205483"/>
                    <a:pt x="700564" y="205930"/>
                  </a:cubicBezTo>
                  <a:cubicBezTo>
                    <a:pt x="703250" y="207721"/>
                    <a:pt x="704145" y="209512"/>
                    <a:pt x="704145" y="212198"/>
                  </a:cubicBezTo>
                  <a:cubicBezTo>
                    <a:pt x="704145" y="213093"/>
                    <a:pt x="704593" y="213541"/>
                    <a:pt x="705041" y="214436"/>
                  </a:cubicBezTo>
                  <a:cubicBezTo>
                    <a:pt x="705041" y="218018"/>
                    <a:pt x="705488" y="220704"/>
                    <a:pt x="705488" y="223837"/>
                  </a:cubicBezTo>
                  <a:cubicBezTo>
                    <a:pt x="705488" y="226971"/>
                    <a:pt x="705041" y="229657"/>
                    <a:pt x="705041" y="232791"/>
                  </a:cubicBezTo>
                  <a:cubicBezTo>
                    <a:pt x="705041" y="235925"/>
                    <a:pt x="704145" y="239058"/>
                    <a:pt x="704145" y="242192"/>
                  </a:cubicBezTo>
                  <a:cubicBezTo>
                    <a:pt x="703698" y="245326"/>
                    <a:pt x="703698" y="249355"/>
                    <a:pt x="702802" y="253832"/>
                  </a:cubicBezTo>
                  <a:cubicBezTo>
                    <a:pt x="702802" y="255175"/>
                    <a:pt x="702802" y="256518"/>
                    <a:pt x="702802" y="257413"/>
                  </a:cubicBezTo>
                  <a:cubicBezTo>
                    <a:pt x="702802" y="257861"/>
                    <a:pt x="702802" y="258308"/>
                    <a:pt x="702802" y="258756"/>
                  </a:cubicBezTo>
                  <a:cubicBezTo>
                    <a:pt x="702354" y="264128"/>
                    <a:pt x="702354" y="269500"/>
                    <a:pt x="702354" y="273977"/>
                  </a:cubicBezTo>
                  <a:cubicBezTo>
                    <a:pt x="702354" y="281140"/>
                    <a:pt x="705041" y="288750"/>
                    <a:pt x="708622" y="295465"/>
                  </a:cubicBezTo>
                  <a:cubicBezTo>
                    <a:pt x="709965" y="296361"/>
                    <a:pt x="710860" y="297704"/>
                    <a:pt x="711756" y="299494"/>
                  </a:cubicBezTo>
                  <a:cubicBezTo>
                    <a:pt x="712651" y="300838"/>
                    <a:pt x="714442" y="301285"/>
                    <a:pt x="715785" y="301285"/>
                  </a:cubicBezTo>
                  <a:cubicBezTo>
                    <a:pt x="716232" y="301285"/>
                    <a:pt x="716680" y="301285"/>
                    <a:pt x="717128" y="301285"/>
                  </a:cubicBezTo>
                  <a:cubicBezTo>
                    <a:pt x="718023" y="300838"/>
                    <a:pt x="718471" y="300838"/>
                    <a:pt x="719366" y="300838"/>
                  </a:cubicBezTo>
                  <a:cubicBezTo>
                    <a:pt x="723395" y="299047"/>
                    <a:pt x="726529" y="297256"/>
                    <a:pt x="730110" y="295018"/>
                  </a:cubicBezTo>
                  <a:cubicBezTo>
                    <a:pt x="731006" y="294570"/>
                    <a:pt x="732349" y="294570"/>
                    <a:pt x="733244" y="294570"/>
                  </a:cubicBezTo>
                  <a:cubicBezTo>
                    <a:pt x="734139" y="294570"/>
                    <a:pt x="734587" y="294570"/>
                    <a:pt x="735930" y="295018"/>
                  </a:cubicBezTo>
                  <a:cubicBezTo>
                    <a:pt x="736825" y="295018"/>
                    <a:pt x="738169" y="296361"/>
                    <a:pt x="738616" y="297256"/>
                  </a:cubicBezTo>
                  <a:lnTo>
                    <a:pt x="740407" y="300390"/>
                  </a:lnTo>
                  <a:lnTo>
                    <a:pt x="740407" y="301733"/>
                  </a:lnTo>
                  <a:cubicBezTo>
                    <a:pt x="740854" y="302628"/>
                    <a:pt x="740854" y="303971"/>
                    <a:pt x="740854" y="304867"/>
                  </a:cubicBezTo>
                  <a:cubicBezTo>
                    <a:pt x="740854" y="307105"/>
                    <a:pt x="740407" y="309343"/>
                    <a:pt x="739064" y="311134"/>
                  </a:cubicBezTo>
                  <a:cubicBezTo>
                    <a:pt x="737273" y="312477"/>
                    <a:pt x="735482" y="313820"/>
                    <a:pt x="733244" y="314715"/>
                  </a:cubicBezTo>
                  <a:cubicBezTo>
                    <a:pt x="731901" y="315163"/>
                    <a:pt x="730558" y="316954"/>
                    <a:pt x="727872" y="318297"/>
                  </a:cubicBezTo>
                  <a:cubicBezTo>
                    <a:pt x="727424" y="318744"/>
                    <a:pt x="726977" y="319640"/>
                    <a:pt x="726081" y="319640"/>
                  </a:cubicBezTo>
                  <a:cubicBezTo>
                    <a:pt x="725634" y="320088"/>
                    <a:pt x="724738" y="320535"/>
                    <a:pt x="724738" y="320983"/>
                  </a:cubicBezTo>
                  <a:cubicBezTo>
                    <a:pt x="724738" y="323221"/>
                    <a:pt x="723395" y="325012"/>
                    <a:pt x="721157" y="325460"/>
                  </a:cubicBezTo>
                  <a:lnTo>
                    <a:pt x="718023" y="328146"/>
                  </a:lnTo>
                  <a:cubicBezTo>
                    <a:pt x="717128" y="328593"/>
                    <a:pt x="717128" y="328593"/>
                    <a:pt x="716232" y="328593"/>
                  </a:cubicBezTo>
                  <a:cubicBezTo>
                    <a:pt x="715337" y="328593"/>
                    <a:pt x="714442" y="328593"/>
                    <a:pt x="713099" y="328146"/>
                  </a:cubicBezTo>
                  <a:cubicBezTo>
                    <a:pt x="709517" y="328146"/>
                    <a:pt x="706831" y="325460"/>
                    <a:pt x="702802" y="325012"/>
                  </a:cubicBezTo>
                  <a:lnTo>
                    <a:pt x="699221" y="322774"/>
                  </a:lnTo>
                  <a:cubicBezTo>
                    <a:pt x="696535" y="320983"/>
                    <a:pt x="694296" y="318744"/>
                    <a:pt x="692058" y="317849"/>
                  </a:cubicBezTo>
                  <a:cubicBezTo>
                    <a:pt x="684447" y="313372"/>
                    <a:pt x="679523" y="305762"/>
                    <a:pt x="675942" y="299047"/>
                  </a:cubicBezTo>
                  <a:cubicBezTo>
                    <a:pt x="674599" y="293675"/>
                    <a:pt x="673256" y="289646"/>
                    <a:pt x="673256" y="284721"/>
                  </a:cubicBezTo>
                  <a:cubicBezTo>
                    <a:pt x="673256" y="280244"/>
                    <a:pt x="673256" y="277111"/>
                    <a:pt x="672808" y="272634"/>
                  </a:cubicBezTo>
                  <a:cubicBezTo>
                    <a:pt x="672808" y="271291"/>
                    <a:pt x="672808" y="270396"/>
                    <a:pt x="672808" y="269053"/>
                  </a:cubicBezTo>
                  <a:cubicBezTo>
                    <a:pt x="672808" y="264128"/>
                    <a:pt x="673256" y="259651"/>
                    <a:pt x="673703" y="254727"/>
                  </a:cubicBezTo>
                  <a:lnTo>
                    <a:pt x="673703" y="253384"/>
                  </a:lnTo>
                  <a:cubicBezTo>
                    <a:pt x="673703" y="249355"/>
                    <a:pt x="674599" y="246221"/>
                    <a:pt x="675046" y="242640"/>
                  </a:cubicBezTo>
                  <a:cubicBezTo>
                    <a:pt x="675046" y="241744"/>
                    <a:pt x="675046" y="241297"/>
                    <a:pt x="675046" y="240849"/>
                  </a:cubicBezTo>
                  <a:cubicBezTo>
                    <a:pt x="675046" y="238611"/>
                    <a:pt x="674599" y="236372"/>
                    <a:pt x="672808" y="234134"/>
                  </a:cubicBezTo>
                  <a:cubicBezTo>
                    <a:pt x="672808" y="233686"/>
                    <a:pt x="672808" y="233239"/>
                    <a:pt x="672360" y="233239"/>
                  </a:cubicBezTo>
                  <a:cubicBezTo>
                    <a:pt x="672360" y="233239"/>
                    <a:pt x="671913" y="233239"/>
                    <a:pt x="671913" y="233239"/>
                  </a:cubicBezTo>
                  <a:cubicBezTo>
                    <a:pt x="671017" y="234134"/>
                    <a:pt x="669674" y="234582"/>
                    <a:pt x="669227" y="235925"/>
                  </a:cubicBezTo>
                  <a:cubicBezTo>
                    <a:pt x="667884" y="237715"/>
                    <a:pt x="664302" y="239954"/>
                    <a:pt x="663407" y="242640"/>
                  </a:cubicBezTo>
                  <a:cubicBezTo>
                    <a:pt x="663407" y="243535"/>
                    <a:pt x="662959" y="243983"/>
                    <a:pt x="662064" y="243983"/>
                  </a:cubicBezTo>
                  <a:cubicBezTo>
                    <a:pt x="660273" y="244430"/>
                    <a:pt x="659825" y="246221"/>
                    <a:pt x="657587" y="247564"/>
                  </a:cubicBezTo>
                  <a:cubicBezTo>
                    <a:pt x="657139" y="248012"/>
                    <a:pt x="657139" y="248460"/>
                    <a:pt x="656692" y="248460"/>
                  </a:cubicBezTo>
                  <a:cubicBezTo>
                    <a:pt x="656692" y="248460"/>
                    <a:pt x="656244" y="248460"/>
                    <a:pt x="656244" y="248460"/>
                  </a:cubicBezTo>
                  <a:cubicBezTo>
                    <a:pt x="655796" y="248460"/>
                    <a:pt x="655349" y="247564"/>
                    <a:pt x="654901" y="247564"/>
                  </a:cubicBezTo>
                  <a:cubicBezTo>
                    <a:pt x="654901" y="247564"/>
                    <a:pt x="654453" y="248012"/>
                    <a:pt x="654453" y="248012"/>
                  </a:cubicBezTo>
                  <a:cubicBezTo>
                    <a:pt x="653558" y="248907"/>
                    <a:pt x="654006" y="249803"/>
                    <a:pt x="653558" y="250698"/>
                  </a:cubicBezTo>
                  <a:cubicBezTo>
                    <a:pt x="652663" y="252936"/>
                    <a:pt x="650872" y="254279"/>
                    <a:pt x="649081" y="254727"/>
                  </a:cubicBezTo>
                  <a:cubicBezTo>
                    <a:pt x="648633" y="254727"/>
                    <a:pt x="648186" y="255175"/>
                    <a:pt x="648186" y="255622"/>
                  </a:cubicBezTo>
                  <a:cubicBezTo>
                    <a:pt x="648186" y="256070"/>
                    <a:pt x="648186" y="256070"/>
                    <a:pt x="648633" y="256965"/>
                  </a:cubicBezTo>
                  <a:cubicBezTo>
                    <a:pt x="648633" y="256965"/>
                    <a:pt x="648633" y="257413"/>
                    <a:pt x="648633" y="257413"/>
                  </a:cubicBezTo>
                  <a:cubicBezTo>
                    <a:pt x="648633" y="257861"/>
                    <a:pt x="648186" y="258308"/>
                    <a:pt x="646843" y="258308"/>
                  </a:cubicBezTo>
                  <a:cubicBezTo>
                    <a:pt x="646395" y="258308"/>
                    <a:pt x="646395" y="258308"/>
                    <a:pt x="646395" y="258308"/>
                  </a:cubicBezTo>
                  <a:cubicBezTo>
                    <a:pt x="645947" y="258308"/>
                    <a:pt x="645500" y="258756"/>
                    <a:pt x="645500" y="259204"/>
                  </a:cubicBezTo>
                  <a:cubicBezTo>
                    <a:pt x="644605" y="260547"/>
                    <a:pt x="644605" y="260994"/>
                    <a:pt x="644605" y="261442"/>
                  </a:cubicBezTo>
                  <a:cubicBezTo>
                    <a:pt x="645052" y="261890"/>
                    <a:pt x="645052" y="261890"/>
                    <a:pt x="645052" y="262337"/>
                  </a:cubicBezTo>
                  <a:cubicBezTo>
                    <a:pt x="645052" y="263233"/>
                    <a:pt x="644157" y="264128"/>
                    <a:pt x="643709" y="264576"/>
                  </a:cubicBezTo>
                  <a:cubicBezTo>
                    <a:pt x="642814" y="265023"/>
                    <a:pt x="642366" y="265919"/>
                    <a:pt x="642366" y="267710"/>
                  </a:cubicBezTo>
                  <a:cubicBezTo>
                    <a:pt x="642366" y="268157"/>
                    <a:pt x="642366" y="268605"/>
                    <a:pt x="642366" y="269053"/>
                  </a:cubicBezTo>
                  <a:cubicBezTo>
                    <a:pt x="639680" y="270843"/>
                    <a:pt x="637889" y="272186"/>
                    <a:pt x="636994" y="273977"/>
                  </a:cubicBezTo>
                  <a:cubicBezTo>
                    <a:pt x="636994" y="275768"/>
                    <a:pt x="636099" y="276663"/>
                    <a:pt x="635651" y="277558"/>
                  </a:cubicBezTo>
                  <a:lnTo>
                    <a:pt x="633860" y="279797"/>
                  </a:lnTo>
                  <a:cubicBezTo>
                    <a:pt x="632965" y="279797"/>
                    <a:pt x="631174" y="279797"/>
                    <a:pt x="631174" y="281140"/>
                  </a:cubicBezTo>
                  <a:cubicBezTo>
                    <a:pt x="631174" y="283378"/>
                    <a:pt x="629384" y="283826"/>
                    <a:pt x="627593" y="283826"/>
                  </a:cubicBezTo>
                  <a:cubicBezTo>
                    <a:pt x="626697" y="283826"/>
                    <a:pt x="626250" y="284721"/>
                    <a:pt x="626250" y="284721"/>
                  </a:cubicBezTo>
                  <a:cubicBezTo>
                    <a:pt x="624459" y="286064"/>
                    <a:pt x="623564" y="287407"/>
                    <a:pt x="623116" y="288750"/>
                  </a:cubicBezTo>
                  <a:lnTo>
                    <a:pt x="623116" y="289198"/>
                  </a:lnTo>
                  <a:lnTo>
                    <a:pt x="625354" y="289198"/>
                  </a:lnTo>
                  <a:cubicBezTo>
                    <a:pt x="625354" y="289198"/>
                    <a:pt x="626250" y="289198"/>
                    <a:pt x="626250" y="289646"/>
                  </a:cubicBezTo>
                  <a:cubicBezTo>
                    <a:pt x="623564" y="292332"/>
                    <a:pt x="623564" y="296361"/>
                    <a:pt x="621773" y="299494"/>
                  </a:cubicBezTo>
                  <a:cubicBezTo>
                    <a:pt x="620430" y="302181"/>
                    <a:pt x="616849" y="304867"/>
                    <a:pt x="614610" y="306210"/>
                  </a:cubicBezTo>
                  <a:cubicBezTo>
                    <a:pt x="613715" y="306657"/>
                    <a:pt x="612820" y="308000"/>
                    <a:pt x="612820" y="309791"/>
                  </a:cubicBezTo>
                  <a:lnTo>
                    <a:pt x="611477" y="313820"/>
                  </a:lnTo>
                  <a:cubicBezTo>
                    <a:pt x="610133" y="314715"/>
                    <a:pt x="609686" y="316506"/>
                    <a:pt x="609238" y="316954"/>
                  </a:cubicBezTo>
                  <a:cubicBezTo>
                    <a:pt x="607000" y="320983"/>
                    <a:pt x="605657" y="326355"/>
                    <a:pt x="602075" y="328146"/>
                  </a:cubicBezTo>
                  <a:cubicBezTo>
                    <a:pt x="601628" y="328593"/>
                    <a:pt x="601180" y="329041"/>
                    <a:pt x="601180" y="329936"/>
                  </a:cubicBezTo>
                  <a:cubicBezTo>
                    <a:pt x="600732" y="329936"/>
                    <a:pt x="600732" y="330384"/>
                    <a:pt x="600732" y="330384"/>
                  </a:cubicBezTo>
                  <a:cubicBezTo>
                    <a:pt x="600732" y="330832"/>
                    <a:pt x="600732" y="330832"/>
                    <a:pt x="600732" y="330832"/>
                  </a:cubicBezTo>
                  <a:cubicBezTo>
                    <a:pt x="597151" y="333965"/>
                    <a:pt x="596256" y="337547"/>
                    <a:pt x="593569" y="341576"/>
                  </a:cubicBezTo>
                  <a:lnTo>
                    <a:pt x="592226" y="343367"/>
                  </a:lnTo>
                  <a:cubicBezTo>
                    <a:pt x="591331" y="346948"/>
                    <a:pt x="589093" y="350082"/>
                    <a:pt x="585959" y="352768"/>
                  </a:cubicBezTo>
                  <a:cubicBezTo>
                    <a:pt x="585064" y="353663"/>
                    <a:pt x="584616" y="355006"/>
                    <a:pt x="584616" y="356797"/>
                  </a:cubicBezTo>
                  <a:cubicBezTo>
                    <a:pt x="584616" y="359483"/>
                    <a:pt x="583721" y="360826"/>
                    <a:pt x="581482" y="361721"/>
                  </a:cubicBezTo>
                  <a:cubicBezTo>
                    <a:pt x="579692" y="362169"/>
                    <a:pt x="578796" y="363064"/>
                    <a:pt x="577901" y="363512"/>
                  </a:cubicBezTo>
                  <a:cubicBezTo>
                    <a:pt x="577453" y="363960"/>
                    <a:pt x="576558" y="363960"/>
                    <a:pt x="576110" y="363960"/>
                  </a:cubicBezTo>
                  <a:cubicBezTo>
                    <a:pt x="574767" y="363960"/>
                    <a:pt x="573424" y="363064"/>
                    <a:pt x="572081" y="361721"/>
                  </a:cubicBezTo>
                  <a:cubicBezTo>
                    <a:pt x="569395" y="359035"/>
                    <a:pt x="565814" y="356797"/>
                    <a:pt x="562232" y="353215"/>
                  </a:cubicBezTo>
                  <a:cubicBezTo>
                    <a:pt x="561785" y="352320"/>
                    <a:pt x="559546" y="351425"/>
                    <a:pt x="559099" y="351425"/>
                  </a:cubicBezTo>
                  <a:cubicBezTo>
                    <a:pt x="555517" y="349634"/>
                    <a:pt x="553726" y="346948"/>
                    <a:pt x="552383" y="345157"/>
                  </a:cubicBezTo>
                  <a:cubicBezTo>
                    <a:pt x="551040" y="344710"/>
                    <a:pt x="551040" y="344262"/>
                    <a:pt x="550593" y="342919"/>
                  </a:cubicBezTo>
                  <a:lnTo>
                    <a:pt x="549250" y="339338"/>
                  </a:lnTo>
                  <a:cubicBezTo>
                    <a:pt x="547907" y="335756"/>
                    <a:pt x="548354" y="333070"/>
                    <a:pt x="547907" y="329041"/>
                  </a:cubicBezTo>
                  <a:lnTo>
                    <a:pt x="548802" y="310686"/>
                  </a:lnTo>
                  <a:cubicBezTo>
                    <a:pt x="548802" y="308000"/>
                    <a:pt x="549250" y="305314"/>
                    <a:pt x="549250" y="303076"/>
                  </a:cubicBezTo>
                  <a:cubicBezTo>
                    <a:pt x="549697" y="293675"/>
                    <a:pt x="551040" y="284721"/>
                    <a:pt x="551936" y="276215"/>
                  </a:cubicBezTo>
                  <a:lnTo>
                    <a:pt x="555517" y="257413"/>
                  </a:lnTo>
                  <a:lnTo>
                    <a:pt x="555517" y="256070"/>
                  </a:lnTo>
                  <a:cubicBezTo>
                    <a:pt x="555517" y="255175"/>
                    <a:pt x="555517" y="254279"/>
                    <a:pt x="555517" y="253384"/>
                  </a:cubicBezTo>
                  <a:cubicBezTo>
                    <a:pt x="555517" y="246221"/>
                    <a:pt x="556860" y="240401"/>
                    <a:pt x="558651" y="233239"/>
                  </a:cubicBezTo>
                  <a:cubicBezTo>
                    <a:pt x="559099" y="228314"/>
                    <a:pt x="560441" y="222494"/>
                    <a:pt x="562232" y="216675"/>
                  </a:cubicBezTo>
                  <a:cubicBezTo>
                    <a:pt x="562680" y="214884"/>
                    <a:pt x="562680" y="213989"/>
                    <a:pt x="562680" y="212646"/>
                  </a:cubicBezTo>
                  <a:cubicBezTo>
                    <a:pt x="562680" y="212198"/>
                    <a:pt x="562680" y="211303"/>
                    <a:pt x="562680" y="210855"/>
                  </a:cubicBezTo>
                  <a:cubicBezTo>
                    <a:pt x="562680" y="209512"/>
                    <a:pt x="561785" y="208616"/>
                    <a:pt x="560889" y="208616"/>
                  </a:cubicBezTo>
                  <a:cubicBezTo>
                    <a:pt x="560889" y="208616"/>
                    <a:pt x="560441" y="208616"/>
                    <a:pt x="560441" y="208616"/>
                  </a:cubicBezTo>
                  <a:cubicBezTo>
                    <a:pt x="559546" y="209512"/>
                    <a:pt x="559099" y="211303"/>
                    <a:pt x="557755" y="211303"/>
                  </a:cubicBezTo>
                  <a:cubicBezTo>
                    <a:pt x="555965" y="211303"/>
                    <a:pt x="554622" y="211750"/>
                    <a:pt x="553726" y="212646"/>
                  </a:cubicBezTo>
                  <a:lnTo>
                    <a:pt x="550593" y="216675"/>
                  </a:lnTo>
                  <a:cubicBezTo>
                    <a:pt x="549697" y="217570"/>
                    <a:pt x="548802" y="217570"/>
                    <a:pt x="548354" y="218465"/>
                  </a:cubicBezTo>
                  <a:cubicBezTo>
                    <a:pt x="547011" y="219808"/>
                    <a:pt x="544773" y="221151"/>
                    <a:pt x="543878" y="222942"/>
                  </a:cubicBezTo>
                  <a:cubicBezTo>
                    <a:pt x="540744" y="225180"/>
                    <a:pt x="538505" y="229657"/>
                    <a:pt x="534476" y="231448"/>
                  </a:cubicBezTo>
                  <a:cubicBezTo>
                    <a:pt x="533133" y="231896"/>
                    <a:pt x="532238" y="233239"/>
                    <a:pt x="531343" y="234582"/>
                  </a:cubicBezTo>
                  <a:cubicBezTo>
                    <a:pt x="529552" y="236820"/>
                    <a:pt x="528657" y="238611"/>
                    <a:pt x="526418" y="240401"/>
                  </a:cubicBezTo>
                  <a:cubicBezTo>
                    <a:pt x="524628" y="241297"/>
                    <a:pt x="524180" y="243087"/>
                    <a:pt x="522389" y="244878"/>
                  </a:cubicBezTo>
                  <a:cubicBezTo>
                    <a:pt x="521942" y="246221"/>
                    <a:pt x="521046" y="247116"/>
                    <a:pt x="519255" y="247564"/>
                  </a:cubicBezTo>
                  <a:cubicBezTo>
                    <a:pt x="518360" y="248460"/>
                    <a:pt x="517465" y="248460"/>
                    <a:pt x="517465" y="250250"/>
                  </a:cubicBezTo>
                  <a:cubicBezTo>
                    <a:pt x="517465" y="250698"/>
                    <a:pt x="517465" y="251146"/>
                    <a:pt x="517465" y="251593"/>
                  </a:cubicBezTo>
                  <a:lnTo>
                    <a:pt x="515674" y="253832"/>
                  </a:lnTo>
                  <a:cubicBezTo>
                    <a:pt x="511645" y="258308"/>
                    <a:pt x="507168" y="263233"/>
                    <a:pt x="504482" y="269948"/>
                  </a:cubicBezTo>
                  <a:cubicBezTo>
                    <a:pt x="503139" y="270843"/>
                    <a:pt x="501348" y="271739"/>
                    <a:pt x="500453" y="273082"/>
                  </a:cubicBezTo>
                  <a:cubicBezTo>
                    <a:pt x="500005" y="273977"/>
                    <a:pt x="500005" y="273977"/>
                    <a:pt x="499558" y="273977"/>
                  </a:cubicBezTo>
                  <a:cubicBezTo>
                    <a:pt x="499110" y="273977"/>
                    <a:pt x="499110" y="273977"/>
                    <a:pt x="498662" y="273082"/>
                  </a:cubicBezTo>
                  <a:cubicBezTo>
                    <a:pt x="498215" y="272634"/>
                    <a:pt x="497767" y="272634"/>
                    <a:pt x="497319" y="272634"/>
                  </a:cubicBezTo>
                  <a:cubicBezTo>
                    <a:pt x="496872" y="272634"/>
                    <a:pt x="495976" y="272634"/>
                    <a:pt x="495976" y="273082"/>
                  </a:cubicBezTo>
                  <a:cubicBezTo>
                    <a:pt x="495976" y="273977"/>
                    <a:pt x="495976" y="274872"/>
                    <a:pt x="495976" y="275320"/>
                  </a:cubicBezTo>
                  <a:cubicBezTo>
                    <a:pt x="495976" y="275768"/>
                    <a:pt x="495976" y="276215"/>
                    <a:pt x="495976" y="276215"/>
                  </a:cubicBezTo>
                  <a:cubicBezTo>
                    <a:pt x="496424" y="277111"/>
                    <a:pt x="496872" y="278006"/>
                    <a:pt x="496872" y="278454"/>
                  </a:cubicBezTo>
                  <a:cubicBezTo>
                    <a:pt x="496872" y="279797"/>
                    <a:pt x="495976" y="280244"/>
                    <a:pt x="495081" y="281587"/>
                  </a:cubicBezTo>
                  <a:cubicBezTo>
                    <a:pt x="493738" y="283378"/>
                    <a:pt x="492395" y="284274"/>
                    <a:pt x="489709" y="284721"/>
                  </a:cubicBezTo>
                  <a:cubicBezTo>
                    <a:pt x="488814" y="285617"/>
                    <a:pt x="487918" y="286064"/>
                    <a:pt x="487918" y="286960"/>
                  </a:cubicBezTo>
                  <a:cubicBezTo>
                    <a:pt x="487471" y="290541"/>
                    <a:pt x="485680" y="293227"/>
                    <a:pt x="483441" y="296361"/>
                  </a:cubicBezTo>
                  <a:cubicBezTo>
                    <a:pt x="482994" y="296808"/>
                    <a:pt x="482546" y="297256"/>
                    <a:pt x="482546" y="298151"/>
                  </a:cubicBezTo>
                  <a:cubicBezTo>
                    <a:pt x="482546" y="298599"/>
                    <a:pt x="482546" y="298599"/>
                    <a:pt x="482546" y="299047"/>
                  </a:cubicBezTo>
                  <a:cubicBezTo>
                    <a:pt x="482546" y="299494"/>
                    <a:pt x="482994" y="299942"/>
                    <a:pt x="482994" y="300390"/>
                  </a:cubicBezTo>
                  <a:cubicBezTo>
                    <a:pt x="482994" y="300838"/>
                    <a:pt x="482546" y="301285"/>
                    <a:pt x="482546" y="301733"/>
                  </a:cubicBezTo>
                  <a:cubicBezTo>
                    <a:pt x="481651" y="303524"/>
                    <a:pt x="482098" y="307105"/>
                    <a:pt x="478517" y="307105"/>
                  </a:cubicBezTo>
                  <a:cubicBezTo>
                    <a:pt x="477622" y="307553"/>
                    <a:pt x="477622" y="309343"/>
                    <a:pt x="477622" y="310686"/>
                  </a:cubicBezTo>
                  <a:cubicBezTo>
                    <a:pt x="477622" y="311582"/>
                    <a:pt x="477174" y="312029"/>
                    <a:pt x="476726" y="312029"/>
                  </a:cubicBezTo>
                  <a:cubicBezTo>
                    <a:pt x="476726" y="312029"/>
                    <a:pt x="476279" y="312029"/>
                    <a:pt x="476279" y="312029"/>
                  </a:cubicBezTo>
                  <a:cubicBezTo>
                    <a:pt x="474936" y="312029"/>
                    <a:pt x="474488" y="312029"/>
                    <a:pt x="474040" y="312477"/>
                  </a:cubicBezTo>
                  <a:cubicBezTo>
                    <a:pt x="473593" y="313372"/>
                    <a:pt x="473593" y="313820"/>
                    <a:pt x="473593" y="315163"/>
                  </a:cubicBezTo>
                  <a:cubicBezTo>
                    <a:pt x="473145" y="316058"/>
                    <a:pt x="473145" y="316506"/>
                    <a:pt x="471802" y="316506"/>
                  </a:cubicBezTo>
                  <a:cubicBezTo>
                    <a:pt x="470907" y="316506"/>
                    <a:pt x="470907" y="316954"/>
                    <a:pt x="470459" y="317401"/>
                  </a:cubicBezTo>
                  <a:cubicBezTo>
                    <a:pt x="469563" y="319192"/>
                    <a:pt x="467773" y="321431"/>
                    <a:pt x="466430" y="324117"/>
                  </a:cubicBezTo>
                  <a:cubicBezTo>
                    <a:pt x="466430" y="325460"/>
                    <a:pt x="465087" y="326355"/>
                    <a:pt x="465534" y="326803"/>
                  </a:cubicBezTo>
                  <a:cubicBezTo>
                    <a:pt x="465982" y="327250"/>
                    <a:pt x="465982" y="328146"/>
                    <a:pt x="465982" y="328593"/>
                  </a:cubicBezTo>
                  <a:cubicBezTo>
                    <a:pt x="465982" y="329489"/>
                    <a:pt x="465534" y="330832"/>
                    <a:pt x="464639" y="332175"/>
                  </a:cubicBezTo>
                  <a:lnTo>
                    <a:pt x="464639" y="331727"/>
                  </a:lnTo>
                  <a:cubicBezTo>
                    <a:pt x="464191" y="330384"/>
                    <a:pt x="463744" y="329489"/>
                    <a:pt x="463296" y="329489"/>
                  </a:cubicBezTo>
                  <a:cubicBezTo>
                    <a:pt x="463296" y="329489"/>
                    <a:pt x="463296" y="329489"/>
                    <a:pt x="463296" y="329936"/>
                  </a:cubicBezTo>
                  <a:cubicBezTo>
                    <a:pt x="462401" y="332175"/>
                    <a:pt x="461058" y="333965"/>
                    <a:pt x="459267" y="335756"/>
                  </a:cubicBezTo>
                  <a:cubicBezTo>
                    <a:pt x="458819" y="337099"/>
                    <a:pt x="457476" y="339338"/>
                    <a:pt x="456133" y="341128"/>
                  </a:cubicBezTo>
                  <a:cubicBezTo>
                    <a:pt x="456133" y="342024"/>
                    <a:pt x="456581" y="342471"/>
                    <a:pt x="457029" y="343814"/>
                  </a:cubicBezTo>
                  <a:cubicBezTo>
                    <a:pt x="457476" y="344262"/>
                    <a:pt x="457924" y="344710"/>
                    <a:pt x="457924" y="344710"/>
                  </a:cubicBezTo>
                  <a:cubicBezTo>
                    <a:pt x="457924" y="344710"/>
                    <a:pt x="457476" y="345157"/>
                    <a:pt x="457476" y="345157"/>
                  </a:cubicBezTo>
                  <a:cubicBezTo>
                    <a:pt x="455686" y="345605"/>
                    <a:pt x="455238" y="345605"/>
                    <a:pt x="455238" y="346500"/>
                  </a:cubicBezTo>
                  <a:cubicBezTo>
                    <a:pt x="455238" y="346948"/>
                    <a:pt x="455238" y="347396"/>
                    <a:pt x="455238" y="347843"/>
                  </a:cubicBezTo>
                  <a:cubicBezTo>
                    <a:pt x="455238" y="348291"/>
                    <a:pt x="455238" y="348739"/>
                    <a:pt x="455238" y="349186"/>
                  </a:cubicBezTo>
                  <a:cubicBezTo>
                    <a:pt x="455238" y="350529"/>
                    <a:pt x="454790" y="351425"/>
                    <a:pt x="453000" y="352320"/>
                  </a:cubicBezTo>
                  <a:cubicBezTo>
                    <a:pt x="451209" y="353215"/>
                    <a:pt x="451209" y="355902"/>
                    <a:pt x="449866" y="357692"/>
                  </a:cubicBezTo>
                  <a:cubicBezTo>
                    <a:pt x="449866" y="359483"/>
                    <a:pt x="448971" y="360378"/>
                    <a:pt x="448075" y="360826"/>
                  </a:cubicBezTo>
                  <a:cubicBezTo>
                    <a:pt x="446732" y="360826"/>
                    <a:pt x="446732" y="361274"/>
                    <a:pt x="446732" y="361721"/>
                  </a:cubicBezTo>
                  <a:lnTo>
                    <a:pt x="448075" y="362169"/>
                  </a:lnTo>
                  <a:cubicBezTo>
                    <a:pt x="448075" y="362169"/>
                    <a:pt x="448075" y="362617"/>
                    <a:pt x="448523" y="362617"/>
                  </a:cubicBezTo>
                  <a:cubicBezTo>
                    <a:pt x="446285" y="364855"/>
                    <a:pt x="444494" y="368436"/>
                    <a:pt x="442703" y="372018"/>
                  </a:cubicBezTo>
                  <a:cubicBezTo>
                    <a:pt x="441360" y="373809"/>
                    <a:pt x="439122" y="377390"/>
                    <a:pt x="437779" y="380971"/>
                  </a:cubicBezTo>
                  <a:lnTo>
                    <a:pt x="435988" y="383210"/>
                  </a:lnTo>
                  <a:cubicBezTo>
                    <a:pt x="435540" y="385448"/>
                    <a:pt x="433302" y="386791"/>
                    <a:pt x="430168" y="386791"/>
                  </a:cubicBezTo>
                  <a:cubicBezTo>
                    <a:pt x="429720" y="386791"/>
                    <a:pt x="429273" y="386343"/>
                    <a:pt x="427930" y="386343"/>
                  </a:cubicBezTo>
                  <a:cubicBezTo>
                    <a:pt x="427034" y="386343"/>
                    <a:pt x="426139" y="386343"/>
                    <a:pt x="425244" y="386343"/>
                  </a:cubicBezTo>
                  <a:cubicBezTo>
                    <a:pt x="424796" y="386343"/>
                    <a:pt x="424348" y="386343"/>
                    <a:pt x="423901" y="386343"/>
                  </a:cubicBezTo>
                  <a:cubicBezTo>
                    <a:pt x="422110" y="385000"/>
                    <a:pt x="420767" y="383210"/>
                    <a:pt x="420319" y="382314"/>
                  </a:cubicBezTo>
                  <a:cubicBezTo>
                    <a:pt x="417633" y="379181"/>
                    <a:pt x="413604" y="375599"/>
                    <a:pt x="410918" y="372913"/>
                  </a:cubicBezTo>
                  <a:cubicBezTo>
                    <a:pt x="410470" y="372465"/>
                    <a:pt x="410023" y="371570"/>
                    <a:pt x="409575" y="371570"/>
                  </a:cubicBezTo>
                  <a:cubicBezTo>
                    <a:pt x="405994" y="369779"/>
                    <a:pt x="405546" y="367541"/>
                    <a:pt x="405098" y="363960"/>
                  </a:cubicBezTo>
                  <a:cubicBezTo>
                    <a:pt x="404651" y="358588"/>
                    <a:pt x="404203" y="353215"/>
                    <a:pt x="404203" y="349186"/>
                  </a:cubicBezTo>
                  <a:cubicBezTo>
                    <a:pt x="404203" y="348291"/>
                    <a:pt x="404203" y="347396"/>
                    <a:pt x="404651" y="346948"/>
                  </a:cubicBezTo>
                  <a:cubicBezTo>
                    <a:pt x="405994" y="343367"/>
                    <a:pt x="405994" y="339338"/>
                    <a:pt x="405994" y="335756"/>
                  </a:cubicBezTo>
                  <a:cubicBezTo>
                    <a:pt x="405994" y="333965"/>
                    <a:pt x="406441" y="332622"/>
                    <a:pt x="406441" y="330832"/>
                  </a:cubicBezTo>
                  <a:cubicBezTo>
                    <a:pt x="405994" y="329936"/>
                    <a:pt x="405994" y="329041"/>
                    <a:pt x="405994" y="328146"/>
                  </a:cubicBezTo>
                  <a:cubicBezTo>
                    <a:pt x="405994" y="326803"/>
                    <a:pt x="406441" y="325460"/>
                    <a:pt x="406889" y="324117"/>
                  </a:cubicBezTo>
                  <a:cubicBezTo>
                    <a:pt x="407784" y="323221"/>
                    <a:pt x="407784" y="321431"/>
                    <a:pt x="407784" y="320983"/>
                  </a:cubicBezTo>
                  <a:cubicBezTo>
                    <a:pt x="408232" y="316954"/>
                    <a:pt x="408232" y="313372"/>
                    <a:pt x="408232" y="309343"/>
                  </a:cubicBezTo>
                  <a:cubicBezTo>
                    <a:pt x="408232" y="308896"/>
                    <a:pt x="408680" y="307553"/>
                    <a:pt x="409127" y="307105"/>
                  </a:cubicBezTo>
                  <a:cubicBezTo>
                    <a:pt x="410918" y="306657"/>
                    <a:pt x="410918" y="304867"/>
                    <a:pt x="411814" y="303076"/>
                  </a:cubicBezTo>
                  <a:cubicBezTo>
                    <a:pt x="412261" y="301285"/>
                    <a:pt x="412709" y="299047"/>
                    <a:pt x="413604" y="297256"/>
                  </a:cubicBezTo>
                  <a:cubicBezTo>
                    <a:pt x="413604" y="295913"/>
                    <a:pt x="413604" y="295465"/>
                    <a:pt x="413156" y="294122"/>
                  </a:cubicBezTo>
                  <a:cubicBezTo>
                    <a:pt x="412709" y="293227"/>
                    <a:pt x="412261" y="292332"/>
                    <a:pt x="412261" y="291436"/>
                  </a:cubicBezTo>
                  <a:cubicBezTo>
                    <a:pt x="412261" y="290989"/>
                    <a:pt x="412709" y="290093"/>
                    <a:pt x="412709" y="289198"/>
                  </a:cubicBezTo>
                  <a:lnTo>
                    <a:pt x="412709" y="287855"/>
                  </a:lnTo>
                  <a:cubicBezTo>
                    <a:pt x="412709" y="287855"/>
                    <a:pt x="412709" y="287855"/>
                    <a:pt x="412709" y="287407"/>
                  </a:cubicBezTo>
                  <a:cubicBezTo>
                    <a:pt x="412709" y="287407"/>
                    <a:pt x="412709" y="286960"/>
                    <a:pt x="413156" y="286512"/>
                  </a:cubicBezTo>
                  <a:cubicBezTo>
                    <a:pt x="414052" y="285169"/>
                    <a:pt x="415395" y="284274"/>
                    <a:pt x="415395" y="282930"/>
                  </a:cubicBezTo>
                  <a:cubicBezTo>
                    <a:pt x="415395" y="282930"/>
                    <a:pt x="415395" y="282483"/>
                    <a:pt x="415395" y="282483"/>
                  </a:cubicBezTo>
                  <a:cubicBezTo>
                    <a:pt x="415395" y="280692"/>
                    <a:pt x="415842" y="278901"/>
                    <a:pt x="415842" y="278006"/>
                  </a:cubicBezTo>
                  <a:cubicBezTo>
                    <a:pt x="418081" y="275768"/>
                    <a:pt x="418081" y="272186"/>
                    <a:pt x="418529" y="270396"/>
                  </a:cubicBezTo>
                  <a:cubicBezTo>
                    <a:pt x="418976" y="267710"/>
                    <a:pt x="419424" y="264128"/>
                    <a:pt x="420767" y="260994"/>
                  </a:cubicBezTo>
                  <a:lnTo>
                    <a:pt x="422110" y="256518"/>
                  </a:lnTo>
                  <a:cubicBezTo>
                    <a:pt x="422110" y="256070"/>
                    <a:pt x="422110" y="255622"/>
                    <a:pt x="422110" y="255175"/>
                  </a:cubicBezTo>
                  <a:cubicBezTo>
                    <a:pt x="422110" y="254727"/>
                    <a:pt x="422110" y="253832"/>
                    <a:pt x="423005" y="253384"/>
                  </a:cubicBezTo>
                  <a:cubicBezTo>
                    <a:pt x="425691" y="248907"/>
                    <a:pt x="425244" y="243535"/>
                    <a:pt x="427034" y="239506"/>
                  </a:cubicBezTo>
                  <a:lnTo>
                    <a:pt x="427034" y="238611"/>
                  </a:lnTo>
                  <a:lnTo>
                    <a:pt x="427666" y="235925"/>
                  </a:lnTo>
                  <a:lnTo>
                    <a:pt x="425501" y="235925"/>
                  </a:lnTo>
                  <a:cubicBezTo>
                    <a:pt x="425053" y="235477"/>
                    <a:pt x="424606" y="235477"/>
                    <a:pt x="424606" y="235477"/>
                  </a:cubicBezTo>
                  <a:cubicBezTo>
                    <a:pt x="424606" y="235477"/>
                    <a:pt x="424158" y="235477"/>
                    <a:pt x="424158" y="235925"/>
                  </a:cubicBezTo>
                  <a:lnTo>
                    <a:pt x="422367" y="235925"/>
                  </a:lnTo>
                  <a:cubicBezTo>
                    <a:pt x="421472" y="235925"/>
                    <a:pt x="421024" y="235925"/>
                    <a:pt x="420129" y="236372"/>
                  </a:cubicBezTo>
                  <a:cubicBezTo>
                    <a:pt x="420129" y="236820"/>
                    <a:pt x="419681" y="236820"/>
                    <a:pt x="419681" y="236820"/>
                  </a:cubicBezTo>
                  <a:cubicBezTo>
                    <a:pt x="419233" y="236820"/>
                    <a:pt x="418786" y="236372"/>
                    <a:pt x="417890" y="236372"/>
                  </a:cubicBezTo>
                  <a:cubicBezTo>
                    <a:pt x="417443" y="236372"/>
                    <a:pt x="416995" y="236372"/>
                    <a:pt x="416995" y="235925"/>
                  </a:cubicBezTo>
                  <a:cubicBezTo>
                    <a:pt x="416547" y="235925"/>
                    <a:pt x="416100" y="235925"/>
                    <a:pt x="415204" y="236372"/>
                  </a:cubicBezTo>
                  <a:cubicBezTo>
                    <a:pt x="414757" y="236372"/>
                    <a:pt x="414309" y="237268"/>
                    <a:pt x="413861" y="237268"/>
                  </a:cubicBezTo>
                  <a:lnTo>
                    <a:pt x="413414" y="237268"/>
                  </a:lnTo>
                  <a:cubicBezTo>
                    <a:pt x="412966" y="236372"/>
                    <a:pt x="412071" y="236372"/>
                    <a:pt x="410728" y="236372"/>
                  </a:cubicBezTo>
                  <a:lnTo>
                    <a:pt x="407594" y="236372"/>
                  </a:lnTo>
                  <a:cubicBezTo>
                    <a:pt x="407146" y="236372"/>
                    <a:pt x="406699" y="236372"/>
                    <a:pt x="406699" y="235925"/>
                  </a:cubicBezTo>
                  <a:cubicBezTo>
                    <a:pt x="405803" y="235925"/>
                    <a:pt x="405803" y="235925"/>
                    <a:pt x="404460" y="236372"/>
                  </a:cubicBezTo>
                  <a:lnTo>
                    <a:pt x="404013" y="236372"/>
                  </a:lnTo>
                  <a:cubicBezTo>
                    <a:pt x="402669" y="236372"/>
                    <a:pt x="401774" y="237268"/>
                    <a:pt x="401327" y="238163"/>
                  </a:cubicBezTo>
                  <a:cubicBezTo>
                    <a:pt x="400879" y="238611"/>
                    <a:pt x="400431" y="239058"/>
                    <a:pt x="399536" y="239058"/>
                  </a:cubicBezTo>
                  <a:lnTo>
                    <a:pt x="398640" y="239058"/>
                  </a:lnTo>
                  <a:cubicBezTo>
                    <a:pt x="396850" y="239058"/>
                    <a:pt x="394611" y="238163"/>
                    <a:pt x="392821" y="236372"/>
                  </a:cubicBezTo>
                  <a:lnTo>
                    <a:pt x="392373" y="235925"/>
                  </a:lnTo>
                  <a:lnTo>
                    <a:pt x="391925" y="236372"/>
                  </a:lnTo>
                  <a:cubicBezTo>
                    <a:pt x="391478" y="236820"/>
                    <a:pt x="390582" y="237715"/>
                    <a:pt x="389687" y="237715"/>
                  </a:cubicBezTo>
                  <a:cubicBezTo>
                    <a:pt x="389239" y="237715"/>
                    <a:pt x="389239" y="237715"/>
                    <a:pt x="388792" y="237268"/>
                  </a:cubicBezTo>
                  <a:cubicBezTo>
                    <a:pt x="387896" y="237268"/>
                    <a:pt x="387001" y="237715"/>
                    <a:pt x="386553" y="237715"/>
                  </a:cubicBezTo>
                  <a:cubicBezTo>
                    <a:pt x="385658" y="237715"/>
                    <a:pt x="385210" y="237268"/>
                    <a:pt x="384763" y="236372"/>
                  </a:cubicBezTo>
                  <a:lnTo>
                    <a:pt x="380286" y="236372"/>
                  </a:lnTo>
                  <a:cubicBezTo>
                    <a:pt x="379838" y="235925"/>
                    <a:pt x="378495" y="236372"/>
                    <a:pt x="377600" y="235477"/>
                  </a:cubicBezTo>
                  <a:lnTo>
                    <a:pt x="375809" y="235477"/>
                  </a:lnTo>
                  <a:cubicBezTo>
                    <a:pt x="375361" y="235477"/>
                    <a:pt x="374914" y="235477"/>
                    <a:pt x="374466" y="235029"/>
                  </a:cubicBezTo>
                  <a:lnTo>
                    <a:pt x="372228" y="235029"/>
                  </a:lnTo>
                  <a:cubicBezTo>
                    <a:pt x="371780" y="235029"/>
                    <a:pt x="370885" y="234582"/>
                    <a:pt x="370437" y="234582"/>
                  </a:cubicBezTo>
                  <a:cubicBezTo>
                    <a:pt x="369989" y="234582"/>
                    <a:pt x="369989" y="234582"/>
                    <a:pt x="369542" y="235029"/>
                  </a:cubicBezTo>
                  <a:cubicBezTo>
                    <a:pt x="369542" y="235477"/>
                    <a:pt x="369094" y="235477"/>
                    <a:pt x="369094" y="235477"/>
                  </a:cubicBezTo>
                  <a:lnTo>
                    <a:pt x="369094" y="235029"/>
                  </a:lnTo>
                  <a:cubicBezTo>
                    <a:pt x="368198" y="234134"/>
                    <a:pt x="366855" y="234134"/>
                    <a:pt x="365065" y="233239"/>
                  </a:cubicBezTo>
                  <a:cubicBezTo>
                    <a:pt x="365065" y="232791"/>
                    <a:pt x="364617" y="232791"/>
                    <a:pt x="364617" y="232791"/>
                  </a:cubicBezTo>
                  <a:lnTo>
                    <a:pt x="361483" y="232791"/>
                  </a:lnTo>
                  <a:cubicBezTo>
                    <a:pt x="360588" y="232343"/>
                    <a:pt x="359693" y="231896"/>
                    <a:pt x="359245" y="231896"/>
                  </a:cubicBezTo>
                  <a:lnTo>
                    <a:pt x="358797" y="231896"/>
                  </a:lnTo>
                  <a:cubicBezTo>
                    <a:pt x="357902" y="231896"/>
                    <a:pt x="357902" y="232343"/>
                    <a:pt x="357902" y="232791"/>
                  </a:cubicBezTo>
                  <a:cubicBezTo>
                    <a:pt x="358350" y="233686"/>
                    <a:pt x="358797" y="235029"/>
                    <a:pt x="358797" y="235925"/>
                  </a:cubicBezTo>
                  <a:cubicBezTo>
                    <a:pt x="358350" y="236372"/>
                    <a:pt x="359245" y="236372"/>
                    <a:pt x="359245" y="236820"/>
                  </a:cubicBezTo>
                  <a:lnTo>
                    <a:pt x="359245" y="237268"/>
                  </a:lnTo>
                  <a:cubicBezTo>
                    <a:pt x="358797" y="238611"/>
                    <a:pt x="358797" y="239506"/>
                    <a:pt x="358797" y="240401"/>
                  </a:cubicBezTo>
                  <a:cubicBezTo>
                    <a:pt x="358350" y="240849"/>
                    <a:pt x="358350" y="241744"/>
                    <a:pt x="358350" y="242192"/>
                  </a:cubicBezTo>
                  <a:cubicBezTo>
                    <a:pt x="358350" y="242640"/>
                    <a:pt x="358350" y="243087"/>
                    <a:pt x="358797" y="243535"/>
                  </a:cubicBezTo>
                  <a:cubicBezTo>
                    <a:pt x="357902" y="243983"/>
                    <a:pt x="357902" y="244430"/>
                    <a:pt x="357902" y="245773"/>
                  </a:cubicBezTo>
                  <a:lnTo>
                    <a:pt x="357454" y="245773"/>
                  </a:lnTo>
                  <a:cubicBezTo>
                    <a:pt x="357007" y="245326"/>
                    <a:pt x="357007" y="244878"/>
                    <a:pt x="357007" y="244430"/>
                  </a:cubicBezTo>
                  <a:lnTo>
                    <a:pt x="357007" y="243535"/>
                  </a:lnTo>
                  <a:cubicBezTo>
                    <a:pt x="357007" y="243087"/>
                    <a:pt x="357007" y="242640"/>
                    <a:pt x="356559" y="241744"/>
                  </a:cubicBezTo>
                  <a:lnTo>
                    <a:pt x="356559" y="241297"/>
                  </a:lnTo>
                  <a:cubicBezTo>
                    <a:pt x="356559" y="240849"/>
                    <a:pt x="355664" y="240401"/>
                    <a:pt x="356111" y="240401"/>
                  </a:cubicBezTo>
                  <a:cubicBezTo>
                    <a:pt x="357007" y="239506"/>
                    <a:pt x="357007" y="239506"/>
                    <a:pt x="357007" y="238611"/>
                  </a:cubicBezTo>
                  <a:cubicBezTo>
                    <a:pt x="356559" y="238163"/>
                    <a:pt x="356111" y="237715"/>
                    <a:pt x="356111" y="237268"/>
                  </a:cubicBezTo>
                  <a:lnTo>
                    <a:pt x="356559" y="236820"/>
                  </a:lnTo>
                  <a:cubicBezTo>
                    <a:pt x="356559" y="236372"/>
                    <a:pt x="357007" y="235029"/>
                    <a:pt x="357007" y="234134"/>
                  </a:cubicBezTo>
                  <a:cubicBezTo>
                    <a:pt x="356111" y="233686"/>
                    <a:pt x="355664" y="233239"/>
                    <a:pt x="355664" y="232791"/>
                  </a:cubicBezTo>
                  <a:cubicBezTo>
                    <a:pt x="355664" y="232343"/>
                    <a:pt x="355664" y="231896"/>
                    <a:pt x="356111" y="231448"/>
                  </a:cubicBezTo>
                  <a:cubicBezTo>
                    <a:pt x="356559" y="231448"/>
                    <a:pt x="357454" y="231000"/>
                    <a:pt x="357454" y="230553"/>
                  </a:cubicBezTo>
                  <a:cubicBezTo>
                    <a:pt x="357454" y="230105"/>
                    <a:pt x="356559" y="230105"/>
                    <a:pt x="356111" y="230105"/>
                  </a:cubicBezTo>
                  <a:cubicBezTo>
                    <a:pt x="355664" y="230105"/>
                    <a:pt x="354768" y="230105"/>
                    <a:pt x="354321" y="229657"/>
                  </a:cubicBezTo>
                  <a:cubicBezTo>
                    <a:pt x="353425" y="228762"/>
                    <a:pt x="352978" y="228762"/>
                    <a:pt x="352530" y="228762"/>
                  </a:cubicBezTo>
                  <a:cubicBezTo>
                    <a:pt x="352082" y="228762"/>
                    <a:pt x="351634" y="229210"/>
                    <a:pt x="351634" y="229210"/>
                  </a:cubicBezTo>
                  <a:lnTo>
                    <a:pt x="351634" y="231000"/>
                  </a:lnTo>
                  <a:cubicBezTo>
                    <a:pt x="351634" y="232343"/>
                    <a:pt x="351634" y="234134"/>
                    <a:pt x="352082" y="235477"/>
                  </a:cubicBezTo>
                  <a:cubicBezTo>
                    <a:pt x="352082" y="235925"/>
                    <a:pt x="351634" y="236372"/>
                    <a:pt x="352082" y="236372"/>
                  </a:cubicBezTo>
                  <a:lnTo>
                    <a:pt x="352082" y="237715"/>
                  </a:lnTo>
                  <a:cubicBezTo>
                    <a:pt x="352082" y="238611"/>
                    <a:pt x="352082" y="239506"/>
                    <a:pt x="352530" y="239506"/>
                  </a:cubicBezTo>
                  <a:cubicBezTo>
                    <a:pt x="352530" y="239954"/>
                    <a:pt x="352978" y="240401"/>
                    <a:pt x="352978" y="240401"/>
                  </a:cubicBezTo>
                  <a:cubicBezTo>
                    <a:pt x="352978" y="240849"/>
                    <a:pt x="352530" y="240849"/>
                    <a:pt x="352530" y="241297"/>
                  </a:cubicBezTo>
                  <a:cubicBezTo>
                    <a:pt x="352530" y="241744"/>
                    <a:pt x="352978" y="242640"/>
                    <a:pt x="353425" y="243087"/>
                  </a:cubicBezTo>
                  <a:cubicBezTo>
                    <a:pt x="353425" y="243535"/>
                    <a:pt x="353873" y="243983"/>
                    <a:pt x="354321" y="244430"/>
                  </a:cubicBezTo>
                  <a:cubicBezTo>
                    <a:pt x="353873" y="244878"/>
                    <a:pt x="353873" y="245326"/>
                    <a:pt x="353873" y="245326"/>
                  </a:cubicBezTo>
                  <a:lnTo>
                    <a:pt x="353873" y="245773"/>
                  </a:lnTo>
                  <a:lnTo>
                    <a:pt x="352978" y="245773"/>
                  </a:lnTo>
                  <a:cubicBezTo>
                    <a:pt x="352530" y="245773"/>
                    <a:pt x="352530" y="245326"/>
                    <a:pt x="352530" y="245326"/>
                  </a:cubicBezTo>
                  <a:cubicBezTo>
                    <a:pt x="352082" y="245326"/>
                    <a:pt x="351634" y="245773"/>
                    <a:pt x="351634" y="245773"/>
                  </a:cubicBezTo>
                  <a:cubicBezTo>
                    <a:pt x="351187" y="245773"/>
                    <a:pt x="351187" y="246221"/>
                    <a:pt x="351187" y="246669"/>
                  </a:cubicBezTo>
                  <a:lnTo>
                    <a:pt x="351187" y="247116"/>
                  </a:lnTo>
                  <a:cubicBezTo>
                    <a:pt x="351187" y="248012"/>
                    <a:pt x="351634" y="248907"/>
                    <a:pt x="352530" y="249803"/>
                  </a:cubicBezTo>
                  <a:cubicBezTo>
                    <a:pt x="353425" y="250250"/>
                    <a:pt x="353873" y="251146"/>
                    <a:pt x="353873" y="252489"/>
                  </a:cubicBezTo>
                  <a:cubicBezTo>
                    <a:pt x="353873" y="252936"/>
                    <a:pt x="354321" y="253384"/>
                    <a:pt x="354768" y="253384"/>
                  </a:cubicBezTo>
                  <a:cubicBezTo>
                    <a:pt x="354768" y="253384"/>
                    <a:pt x="355216" y="253384"/>
                    <a:pt x="355664" y="252936"/>
                  </a:cubicBezTo>
                  <a:cubicBezTo>
                    <a:pt x="355664" y="252489"/>
                    <a:pt x="356559" y="252489"/>
                    <a:pt x="356559" y="252041"/>
                  </a:cubicBezTo>
                  <a:cubicBezTo>
                    <a:pt x="356111" y="250698"/>
                    <a:pt x="356111" y="250250"/>
                    <a:pt x="356111" y="249803"/>
                  </a:cubicBezTo>
                  <a:cubicBezTo>
                    <a:pt x="356111" y="248907"/>
                    <a:pt x="356559" y="248907"/>
                    <a:pt x="356559" y="248907"/>
                  </a:cubicBezTo>
                  <a:cubicBezTo>
                    <a:pt x="357454" y="248907"/>
                    <a:pt x="357902" y="248907"/>
                    <a:pt x="357902" y="249803"/>
                  </a:cubicBezTo>
                  <a:lnTo>
                    <a:pt x="357902" y="250250"/>
                  </a:lnTo>
                  <a:cubicBezTo>
                    <a:pt x="357902" y="250698"/>
                    <a:pt x="358350" y="251146"/>
                    <a:pt x="358350" y="252041"/>
                  </a:cubicBezTo>
                  <a:cubicBezTo>
                    <a:pt x="358350" y="252489"/>
                    <a:pt x="358350" y="252489"/>
                    <a:pt x="357902" y="252936"/>
                  </a:cubicBezTo>
                  <a:lnTo>
                    <a:pt x="357902" y="256070"/>
                  </a:lnTo>
                  <a:cubicBezTo>
                    <a:pt x="357454" y="256518"/>
                    <a:pt x="357007" y="256965"/>
                    <a:pt x="357007" y="257861"/>
                  </a:cubicBezTo>
                  <a:cubicBezTo>
                    <a:pt x="357007" y="258308"/>
                    <a:pt x="357007" y="258756"/>
                    <a:pt x="357454" y="259204"/>
                  </a:cubicBezTo>
                  <a:cubicBezTo>
                    <a:pt x="357902" y="260099"/>
                    <a:pt x="357902" y="261442"/>
                    <a:pt x="357902" y="263233"/>
                  </a:cubicBezTo>
                  <a:lnTo>
                    <a:pt x="357902" y="264576"/>
                  </a:lnTo>
                  <a:cubicBezTo>
                    <a:pt x="357454" y="265471"/>
                    <a:pt x="356111" y="266366"/>
                    <a:pt x="356111" y="267262"/>
                  </a:cubicBezTo>
                  <a:cubicBezTo>
                    <a:pt x="356111" y="267710"/>
                    <a:pt x="356559" y="267710"/>
                    <a:pt x="356559" y="268157"/>
                  </a:cubicBezTo>
                  <a:cubicBezTo>
                    <a:pt x="357007" y="269053"/>
                    <a:pt x="357454" y="269948"/>
                    <a:pt x="357454" y="270843"/>
                  </a:cubicBezTo>
                  <a:cubicBezTo>
                    <a:pt x="357454" y="271291"/>
                    <a:pt x="357007" y="272186"/>
                    <a:pt x="357007" y="272634"/>
                  </a:cubicBezTo>
                  <a:lnTo>
                    <a:pt x="358350" y="276215"/>
                  </a:lnTo>
                  <a:cubicBezTo>
                    <a:pt x="358797" y="276663"/>
                    <a:pt x="359693" y="277111"/>
                    <a:pt x="360140" y="277111"/>
                  </a:cubicBezTo>
                  <a:lnTo>
                    <a:pt x="360140" y="278006"/>
                  </a:lnTo>
                  <a:lnTo>
                    <a:pt x="355664" y="278006"/>
                  </a:lnTo>
                  <a:cubicBezTo>
                    <a:pt x="355664" y="279797"/>
                    <a:pt x="354768" y="280244"/>
                    <a:pt x="354321" y="280692"/>
                  </a:cubicBezTo>
                  <a:cubicBezTo>
                    <a:pt x="353873" y="281140"/>
                    <a:pt x="353873" y="281140"/>
                    <a:pt x="353873" y="282035"/>
                  </a:cubicBezTo>
                  <a:cubicBezTo>
                    <a:pt x="354321" y="282035"/>
                    <a:pt x="354768" y="282930"/>
                    <a:pt x="354768" y="283378"/>
                  </a:cubicBezTo>
                  <a:cubicBezTo>
                    <a:pt x="354321" y="283826"/>
                    <a:pt x="354321" y="283826"/>
                    <a:pt x="354321" y="284274"/>
                  </a:cubicBezTo>
                  <a:lnTo>
                    <a:pt x="354321" y="285169"/>
                  </a:lnTo>
                  <a:cubicBezTo>
                    <a:pt x="355216" y="286064"/>
                    <a:pt x="355664" y="286512"/>
                    <a:pt x="355664" y="286960"/>
                  </a:cubicBezTo>
                  <a:cubicBezTo>
                    <a:pt x="355664" y="287407"/>
                    <a:pt x="355216" y="287407"/>
                    <a:pt x="355216" y="287855"/>
                  </a:cubicBezTo>
                  <a:lnTo>
                    <a:pt x="355216" y="290093"/>
                  </a:lnTo>
                  <a:cubicBezTo>
                    <a:pt x="354768" y="290541"/>
                    <a:pt x="354768" y="291436"/>
                    <a:pt x="354321" y="292332"/>
                  </a:cubicBezTo>
                  <a:cubicBezTo>
                    <a:pt x="353873" y="292332"/>
                    <a:pt x="353873" y="292779"/>
                    <a:pt x="353873" y="292779"/>
                  </a:cubicBezTo>
                  <a:cubicBezTo>
                    <a:pt x="353873" y="293227"/>
                    <a:pt x="354321" y="294122"/>
                    <a:pt x="354768" y="294570"/>
                  </a:cubicBezTo>
                  <a:lnTo>
                    <a:pt x="354768" y="295465"/>
                  </a:lnTo>
                  <a:cubicBezTo>
                    <a:pt x="355664" y="295465"/>
                    <a:pt x="355664" y="295465"/>
                    <a:pt x="356111" y="295018"/>
                  </a:cubicBezTo>
                  <a:cubicBezTo>
                    <a:pt x="356559" y="294570"/>
                    <a:pt x="356559" y="294570"/>
                    <a:pt x="356559" y="294122"/>
                  </a:cubicBezTo>
                  <a:lnTo>
                    <a:pt x="356559" y="293675"/>
                  </a:lnTo>
                  <a:cubicBezTo>
                    <a:pt x="356559" y="293227"/>
                    <a:pt x="356559" y="293227"/>
                    <a:pt x="357007" y="293227"/>
                  </a:cubicBezTo>
                  <a:cubicBezTo>
                    <a:pt x="357454" y="293227"/>
                    <a:pt x="357454" y="293675"/>
                    <a:pt x="357454" y="293675"/>
                  </a:cubicBezTo>
                  <a:cubicBezTo>
                    <a:pt x="357902" y="294122"/>
                    <a:pt x="357902" y="295018"/>
                    <a:pt x="357902" y="295018"/>
                  </a:cubicBezTo>
                  <a:cubicBezTo>
                    <a:pt x="357902" y="295465"/>
                    <a:pt x="359245" y="295465"/>
                    <a:pt x="359693" y="295465"/>
                  </a:cubicBezTo>
                  <a:cubicBezTo>
                    <a:pt x="360140" y="295018"/>
                    <a:pt x="360140" y="294570"/>
                    <a:pt x="360140" y="294122"/>
                  </a:cubicBezTo>
                  <a:lnTo>
                    <a:pt x="360588" y="294122"/>
                  </a:lnTo>
                  <a:cubicBezTo>
                    <a:pt x="361036" y="294122"/>
                    <a:pt x="361036" y="294122"/>
                    <a:pt x="361036" y="294570"/>
                  </a:cubicBezTo>
                  <a:cubicBezTo>
                    <a:pt x="361483" y="295018"/>
                    <a:pt x="361483" y="295018"/>
                    <a:pt x="361483" y="295465"/>
                  </a:cubicBezTo>
                  <a:cubicBezTo>
                    <a:pt x="361483" y="295913"/>
                    <a:pt x="361483" y="296361"/>
                    <a:pt x="361036" y="296808"/>
                  </a:cubicBezTo>
                  <a:cubicBezTo>
                    <a:pt x="361036" y="296808"/>
                    <a:pt x="359693" y="297704"/>
                    <a:pt x="359693" y="298599"/>
                  </a:cubicBezTo>
                  <a:cubicBezTo>
                    <a:pt x="359693" y="299047"/>
                    <a:pt x="359245" y="298599"/>
                    <a:pt x="358350" y="298599"/>
                  </a:cubicBezTo>
                  <a:lnTo>
                    <a:pt x="358350" y="298151"/>
                  </a:lnTo>
                  <a:cubicBezTo>
                    <a:pt x="357454" y="299047"/>
                    <a:pt x="357902" y="299942"/>
                    <a:pt x="357454" y="300390"/>
                  </a:cubicBezTo>
                  <a:lnTo>
                    <a:pt x="357454" y="302181"/>
                  </a:lnTo>
                  <a:cubicBezTo>
                    <a:pt x="358797" y="302628"/>
                    <a:pt x="358350" y="303971"/>
                    <a:pt x="358797" y="304419"/>
                  </a:cubicBezTo>
                  <a:cubicBezTo>
                    <a:pt x="358797" y="305314"/>
                    <a:pt x="358797" y="305314"/>
                    <a:pt x="358350" y="305314"/>
                  </a:cubicBezTo>
                  <a:cubicBezTo>
                    <a:pt x="357902" y="304419"/>
                    <a:pt x="357902" y="303971"/>
                    <a:pt x="357454" y="303971"/>
                  </a:cubicBezTo>
                  <a:lnTo>
                    <a:pt x="357007" y="304419"/>
                  </a:lnTo>
                  <a:cubicBezTo>
                    <a:pt x="356559" y="305314"/>
                    <a:pt x="355664" y="305762"/>
                    <a:pt x="355664" y="306210"/>
                  </a:cubicBezTo>
                  <a:cubicBezTo>
                    <a:pt x="354768" y="306657"/>
                    <a:pt x="354768" y="306657"/>
                    <a:pt x="354768" y="307105"/>
                  </a:cubicBezTo>
                  <a:cubicBezTo>
                    <a:pt x="354768" y="307553"/>
                    <a:pt x="354768" y="308000"/>
                    <a:pt x="355216" y="308896"/>
                  </a:cubicBezTo>
                  <a:lnTo>
                    <a:pt x="355216" y="309343"/>
                  </a:lnTo>
                  <a:cubicBezTo>
                    <a:pt x="354768" y="309791"/>
                    <a:pt x="354768" y="310239"/>
                    <a:pt x="354768" y="310686"/>
                  </a:cubicBezTo>
                  <a:cubicBezTo>
                    <a:pt x="354768" y="311582"/>
                    <a:pt x="355216" y="312029"/>
                    <a:pt x="355216" y="312477"/>
                  </a:cubicBezTo>
                  <a:cubicBezTo>
                    <a:pt x="355216" y="313820"/>
                    <a:pt x="354321" y="314715"/>
                    <a:pt x="353873" y="315163"/>
                  </a:cubicBezTo>
                  <a:lnTo>
                    <a:pt x="353873" y="316506"/>
                  </a:lnTo>
                  <a:cubicBezTo>
                    <a:pt x="354321" y="317401"/>
                    <a:pt x="354321" y="317849"/>
                    <a:pt x="354321" y="318744"/>
                  </a:cubicBezTo>
                  <a:cubicBezTo>
                    <a:pt x="355216" y="318744"/>
                    <a:pt x="355216" y="319640"/>
                    <a:pt x="356111" y="320983"/>
                  </a:cubicBezTo>
                  <a:cubicBezTo>
                    <a:pt x="356111" y="321431"/>
                    <a:pt x="356111" y="321431"/>
                    <a:pt x="356559" y="321431"/>
                  </a:cubicBezTo>
                  <a:cubicBezTo>
                    <a:pt x="356559" y="321431"/>
                    <a:pt x="357007" y="321431"/>
                    <a:pt x="357454" y="320983"/>
                  </a:cubicBezTo>
                  <a:cubicBezTo>
                    <a:pt x="357902" y="319640"/>
                    <a:pt x="358797" y="319640"/>
                    <a:pt x="358350" y="319192"/>
                  </a:cubicBezTo>
                  <a:cubicBezTo>
                    <a:pt x="358350" y="318744"/>
                    <a:pt x="359245" y="318297"/>
                    <a:pt x="359245" y="317849"/>
                  </a:cubicBezTo>
                  <a:cubicBezTo>
                    <a:pt x="359693" y="317849"/>
                    <a:pt x="361036" y="316954"/>
                    <a:pt x="361036" y="316506"/>
                  </a:cubicBezTo>
                  <a:cubicBezTo>
                    <a:pt x="360588" y="316058"/>
                    <a:pt x="360588" y="316058"/>
                    <a:pt x="360588" y="315611"/>
                  </a:cubicBezTo>
                  <a:cubicBezTo>
                    <a:pt x="360588" y="315163"/>
                    <a:pt x="361036" y="315163"/>
                    <a:pt x="361036" y="314715"/>
                  </a:cubicBezTo>
                  <a:lnTo>
                    <a:pt x="361036" y="314268"/>
                  </a:lnTo>
                  <a:cubicBezTo>
                    <a:pt x="361483" y="313820"/>
                    <a:pt x="361483" y="312925"/>
                    <a:pt x="361931" y="312925"/>
                  </a:cubicBezTo>
                  <a:lnTo>
                    <a:pt x="362826" y="315611"/>
                  </a:lnTo>
                  <a:cubicBezTo>
                    <a:pt x="362826" y="316058"/>
                    <a:pt x="362379" y="316954"/>
                    <a:pt x="361931" y="316954"/>
                  </a:cubicBezTo>
                  <a:cubicBezTo>
                    <a:pt x="361483" y="317401"/>
                    <a:pt x="361036" y="317849"/>
                    <a:pt x="361036" y="318297"/>
                  </a:cubicBezTo>
                  <a:lnTo>
                    <a:pt x="361483" y="318744"/>
                  </a:lnTo>
                  <a:cubicBezTo>
                    <a:pt x="361483" y="319192"/>
                    <a:pt x="361931" y="319640"/>
                    <a:pt x="361931" y="320088"/>
                  </a:cubicBezTo>
                  <a:cubicBezTo>
                    <a:pt x="361931" y="320535"/>
                    <a:pt x="361483" y="320983"/>
                    <a:pt x="361036" y="320983"/>
                  </a:cubicBezTo>
                  <a:cubicBezTo>
                    <a:pt x="361036" y="321878"/>
                    <a:pt x="360140" y="322774"/>
                    <a:pt x="359693" y="324564"/>
                  </a:cubicBezTo>
                  <a:lnTo>
                    <a:pt x="359693" y="327698"/>
                  </a:lnTo>
                  <a:cubicBezTo>
                    <a:pt x="359693" y="328146"/>
                    <a:pt x="359245" y="328146"/>
                    <a:pt x="358797" y="328593"/>
                  </a:cubicBezTo>
                  <a:cubicBezTo>
                    <a:pt x="358350" y="329489"/>
                    <a:pt x="357454" y="331279"/>
                    <a:pt x="357454" y="332175"/>
                  </a:cubicBezTo>
                  <a:cubicBezTo>
                    <a:pt x="357007" y="333518"/>
                    <a:pt x="357007" y="333518"/>
                    <a:pt x="355664" y="333518"/>
                  </a:cubicBezTo>
                  <a:cubicBezTo>
                    <a:pt x="355216" y="333518"/>
                    <a:pt x="355216" y="334413"/>
                    <a:pt x="355216" y="334413"/>
                  </a:cubicBezTo>
                  <a:cubicBezTo>
                    <a:pt x="355216" y="335308"/>
                    <a:pt x="355664" y="336651"/>
                    <a:pt x="355664" y="337995"/>
                  </a:cubicBezTo>
                  <a:lnTo>
                    <a:pt x="355216" y="338442"/>
                  </a:lnTo>
                  <a:lnTo>
                    <a:pt x="354321" y="338442"/>
                  </a:lnTo>
                  <a:cubicBezTo>
                    <a:pt x="354321" y="337995"/>
                    <a:pt x="353873" y="337547"/>
                    <a:pt x="353425" y="337099"/>
                  </a:cubicBezTo>
                  <a:lnTo>
                    <a:pt x="353425" y="331727"/>
                  </a:lnTo>
                  <a:lnTo>
                    <a:pt x="352978" y="331727"/>
                  </a:lnTo>
                  <a:cubicBezTo>
                    <a:pt x="352978" y="331279"/>
                    <a:pt x="352978" y="330832"/>
                    <a:pt x="352530" y="330832"/>
                  </a:cubicBezTo>
                  <a:cubicBezTo>
                    <a:pt x="352082" y="330832"/>
                    <a:pt x="351187" y="331727"/>
                    <a:pt x="350739" y="332175"/>
                  </a:cubicBezTo>
                  <a:cubicBezTo>
                    <a:pt x="350739" y="333518"/>
                    <a:pt x="349844" y="333965"/>
                    <a:pt x="349844" y="334861"/>
                  </a:cubicBezTo>
                  <a:lnTo>
                    <a:pt x="349844" y="335308"/>
                  </a:lnTo>
                  <a:cubicBezTo>
                    <a:pt x="349844" y="335308"/>
                    <a:pt x="350292" y="336651"/>
                    <a:pt x="350292" y="337099"/>
                  </a:cubicBezTo>
                  <a:lnTo>
                    <a:pt x="349844" y="337547"/>
                  </a:lnTo>
                  <a:cubicBezTo>
                    <a:pt x="348501" y="337547"/>
                    <a:pt x="348053" y="338442"/>
                    <a:pt x="348053" y="339785"/>
                  </a:cubicBezTo>
                  <a:cubicBezTo>
                    <a:pt x="348053" y="339785"/>
                    <a:pt x="347606" y="339785"/>
                    <a:pt x="347606" y="340233"/>
                  </a:cubicBezTo>
                  <a:cubicBezTo>
                    <a:pt x="347606" y="341128"/>
                    <a:pt x="346262" y="342471"/>
                    <a:pt x="346262" y="343367"/>
                  </a:cubicBezTo>
                  <a:lnTo>
                    <a:pt x="343576" y="346053"/>
                  </a:lnTo>
                  <a:cubicBezTo>
                    <a:pt x="343129" y="346948"/>
                    <a:pt x="342233" y="346948"/>
                    <a:pt x="342233" y="347843"/>
                  </a:cubicBezTo>
                  <a:lnTo>
                    <a:pt x="342233" y="348291"/>
                  </a:lnTo>
                  <a:cubicBezTo>
                    <a:pt x="341338" y="348739"/>
                    <a:pt x="341338" y="349186"/>
                    <a:pt x="340890" y="349186"/>
                  </a:cubicBezTo>
                  <a:cubicBezTo>
                    <a:pt x="339995" y="349186"/>
                    <a:pt x="339547" y="349634"/>
                    <a:pt x="339547" y="350082"/>
                  </a:cubicBezTo>
                  <a:cubicBezTo>
                    <a:pt x="339100" y="351872"/>
                    <a:pt x="337757" y="353215"/>
                    <a:pt x="337309" y="354111"/>
                  </a:cubicBezTo>
                  <a:cubicBezTo>
                    <a:pt x="336861" y="354111"/>
                    <a:pt x="336861" y="355006"/>
                    <a:pt x="336861" y="355006"/>
                  </a:cubicBezTo>
                  <a:cubicBezTo>
                    <a:pt x="335966" y="355454"/>
                    <a:pt x="336861" y="356349"/>
                    <a:pt x="335518" y="356349"/>
                  </a:cubicBezTo>
                  <a:cubicBezTo>
                    <a:pt x="335071" y="356349"/>
                    <a:pt x="334623" y="356797"/>
                    <a:pt x="333728" y="356797"/>
                  </a:cubicBezTo>
                  <a:lnTo>
                    <a:pt x="333728" y="358140"/>
                  </a:lnTo>
                  <a:lnTo>
                    <a:pt x="330594" y="360378"/>
                  </a:lnTo>
                  <a:lnTo>
                    <a:pt x="329698" y="360378"/>
                  </a:lnTo>
                  <a:lnTo>
                    <a:pt x="329698" y="358588"/>
                  </a:lnTo>
                  <a:cubicBezTo>
                    <a:pt x="329251" y="358588"/>
                    <a:pt x="328803" y="359035"/>
                    <a:pt x="328803" y="359035"/>
                  </a:cubicBezTo>
                  <a:cubicBezTo>
                    <a:pt x="328355" y="359483"/>
                    <a:pt x="328355" y="359483"/>
                    <a:pt x="328355" y="359931"/>
                  </a:cubicBezTo>
                  <a:lnTo>
                    <a:pt x="328355" y="360378"/>
                  </a:lnTo>
                  <a:cubicBezTo>
                    <a:pt x="328355" y="361721"/>
                    <a:pt x="328355" y="362617"/>
                    <a:pt x="327460" y="363064"/>
                  </a:cubicBezTo>
                  <a:cubicBezTo>
                    <a:pt x="326565" y="363064"/>
                    <a:pt x="326565" y="363512"/>
                    <a:pt x="326117" y="363960"/>
                  </a:cubicBezTo>
                  <a:cubicBezTo>
                    <a:pt x="325669" y="365750"/>
                    <a:pt x="325222" y="366646"/>
                    <a:pt x="323879" y="366646"/>
                  </a:cubicBezTo>
                  <a:cubicBezTo>
                    <a:pt x="323431" y="366198"/>
                    <a:pt x="323431" y="365750"/>
                    <a:pt x="323431" y="365750"/>
                  </a:cubicBezTo>
                  <a:cubicBezTo>
                    <a:pt x="323431" y="365750"/>
                    <a:pt x="322983" y="365750"/>
                    <a:pt x="322536" y="365303"/>
                  </a:cubicBezTo>
                  <a:lnTo>
                    <a:pt x="322536" y="365750"/>
                  </a:lnTo>
                  <a:cubicBezTo>
                    <a:pt x="322088" y="365750"/>
                    <a:pt x="322536" y="366198"/>
                    <a:pt x="323431" y="366646"/>
                  </a:cubicBezTo>
                  <a:cubicBezTo>
                    <a:pt x="323879" y="366646"/>
                    <a:pt x="324326" y="367541"/>
                    <a:pt x="324326" y="367989"/>
                  </a:cubicBezTo>
                  <a:lnTo>
                    <a:pt x="324326" y="368884"/>
                  </a:lnTo>
                  <a:cubicBezTo>
                    <a:pt x="322536" y="368884"/>
                    <a:pt x="322088" y="369332"/>
                    <a:pt x="321193" y="369779"/>
                  </a:cubicBezTo>
                  <a:lnTo>
                    <a:pt x="320745" y="369779"/>
                  </a:lnTo>
                  <a:cubicBezTo>
                    <a:pt x="319850" y="369779"/>
                    <a:pt x="319402" y="370675"/>
                    <a:pt x="318954" y="370675"/>
                  </a:cubicBezTo>
                  <a:cubicBezTo>
                    <a:pt x="317611" y="370675"/>
                    <a:pt x="317611" y="371122"/>
                    <a:pt x="317164" y="371122"/>
                  </a:cubicBezTo>
                  <a:lnTo>
                    <a:pt x="316268" y="371122"/>
                  </a:lnTo>
                  <a:cubicBezTo>
                    <a:pt x="314925" y="370675"/>
                    <a:pt x="314477" y="370227"/>
                    <a:pt x="314477" y="369779"/>
                  </a:cubicBezTo>
                  <a:cubicBezTo>
                    <a:pt x="314477" y="369779"/>
                    <a:pt x="314030" y="369779"/>
                    <a:pt x="313582" y="370227"/>
                  </a:cubicBezTo>
                  <a:lnTo>
                    <a:pt x="313582" y="370675"/>
                  </a:lnTo>
                  <a:cubicBezTo>
                    <a:pt x="314030" y="371122"/>
                    <a:pt x="314477" y="372018"/>
                    <a:pt x="314925" y="372018"/>
                  </a:cubicBezTo>
                  <a:lnTo>
                    <a:pt x="314925" y="373809"/>
                  </a:lnTo>
                  <a:lnTo>
                    <a:pt x="314477" y="374256"/>
                  </a:lnTo>
                  <a:lnTo>
                    <a:pt x="315821" y="374256"/>
                  </a:lnTo>
                  <a:lnTo>
                    <a:pt x="317611" y="372913"/>
                  </a:lnTo>
                  <a:cubicBezTo>
                    <a:pt x="318059" y="372913"/>
                    <a:pt x="318507" y="373361"/>
                    <a:pt x="318954" y="373361"/>
                  </a:cubicBezTo>
                  <a:lnTo>
                    <a:pt x="318507" y="374256"/>
                  </a:lnTo>
                  <a:cubicBezTo>
                    <a:pt x="316716" y="375152"/>
                    <a:pt x="315821" y="376942"/>
                    <a:pt x="314030" y="377390"/>
                  </a:cubicBezTo>
                  <a:cubicBezTo>
                    <a:pt x="313582" y="378285"/>
                    <a:pt x="312687" y="378285"/>
                    <a:pt x="312239" y="378285"/>
                  </a:cubicBezTo>
                  <a:cubicBezTo>
                    <a:pt x="311791" y="378285"/>
                    <a:pt x="311344" y="379181"/>
                    <a:pt x="311344" y="379181"/>
                  </a:cubicBezTo>
                  <a:cubicBezTo>
                    <a:pt x="310448" y="379181"/>
                    <a:pt x="309553" y="379181"/>
                    <a:pt x="309553" y="379628"/>
                  </a:cubicBezTo>
                  <a:lnTo>
                    <a:pt x="306419" y="379628"/>
                  </a:lnTo>
                  <a:cubicBezTo>
                    <a:pt x="305972" y="379628"/>
                    <a:pt x="305076" y="379181"/>
                    <a:pt x="305076" y="379181"/>
                  </a:cubicBezTo>
                  <a:lnTo>
                    <a:pt x="302838" y="379181"/>
                  </a:lnTo>
                  <a:cubicBezTo>
                    <a:pt x="302390" y="379628"/>
                    <a:pt x="301943" y="379628"/>
                    <a:pt x="301943" y="379628"/>
                  </a:cubicBezTo>
                  <a:lnTo>
                    <a:pt x="301495" y="379628"/>
                  </a:lnTo>
                  <a:cubicBezTo>
                    <a:pt x="301047" y="379181"/>
                    <a:pt x="299704" y="379181"/>
                    <a:pt x="299257" y="378733"/>
                  </a:cubicBezTo>
                  <a:cubicBezTo>
                    <a:pt x="298361" y="377390"/>
                    <a:pt x="297466" y="377390"/>
                    <a:pt x="295675" y="377390"/>
                  </a:cubicBezTo>
                  <a:lnTo>
                    <a:pt x="292541" y="377390"/>
                  </a:lnTo>
                  <a:cubicBezTo>
                    <a:pt x="292094" y="377390"/>
                    <a:pt x="291646" y="377390"/>
                    <a:pt x="291646" y="376942"/>
                  </a:cubicBezTo>
                  <a:cubicBezTo>
                    <a:pt x="291198" y="376942"/>
                    <a:pt x="290751" y="376495"/>
                    <a:pt x="290751" y="376495"/>
                  </a:cubicBezTo>
                  <a:lnTo>
                    <a:pt x="290303" y="376942"/>
                  </a:lnTo>
                  <a:cubicBezTo>
                    <a:pt x="289855" y="378285"/>
                    <a:pt x="288960" y="378285"/>
                    <a:pt x="288065" y="378285"/>
                  </a:cubicBezTo>
                  <a:lnTo>
                    <a:pt x="282245" y="378285"/>
                  </a:lnTo>
                  <a:cubicBezTo>
                    <a:pt x="281350" y="378285"/>
                    <a:pt x="281350" y="379181"/>
                    <a:pt x="280454" y="379181"/>
                  </a:cubicBezTo>
                  <a:lnTo>
                    <a:pt x="274634" y="379181"/>
                  </a:lnTo>
                  <a:cubicBezTo>
                    <a:pt x="274187" y="378733"/>
                    <a:pt x="273291" y="378733"/>
                    <a:pt x="272844" y="378733"/>
                  </a:cubicBezTo>
                  <a:cubicBezTo>
                    <a:pt x="272396" y="378733"/>
                    <a:pt x="271948" y="378733"/>
                    <a:pt x="271501" y="377838"/>
                  </a:cubicBezTo>
                  <a:lnTo>
                    <a:pt x="269710" y="376942"/>
                  </a:lnTo>
                  <a:cubicBezTo>
                    <a:pt x="268815" y="376047"/>
                    <a:pt x="267919" y="374704"/>
                    <a:pt x="267024" y="374256"/>
                  </a:cubicBezTo>
                  <a:cubicBezTo>
                    <a:pt x="267024" y="373361"/>
                    <a:pt x="265681" y="372913"/>
                    <a:pt x="265233" y="371570"/>
                  </a:cubicBezTo>
                  <a:lnTo>
                    <a:pt x="264786" y="371570"/>
                  </a:lnTo>
                  <a:cubicBezTo>
                    <a:pt x="264338" y="371570"/>
                    <a:pt x="263443" y="371122"/>
                    <a:pt x="262547" y="370675"/>
                  </a:cubicBezTo>
                  <a:cubicBezTo>
                    <a:pt x="261652" y="369779"/>
                    <a:pt x="261652" y="369332"/>
                    <a:pt x="261652" y="368436"/>
                  </a:cubicBezTo>
                  <a:cubicBezTo>
                    <a:pt x="261204" y="367541"/>
                    <a:pt x="259861" y="367541"/>
                    <a:pt x="259414" y="366646"/>
                  </a:cubicBezTo>
                  <a:cubicBezTo>
                    <a:pt x="258518" y="364855"/>
                    <a:pt x="258070" y="363512"/>
                    <a:pt x="256280" y="361721"/>
                  </a:cubicBezTo>
                  <a:lnTo>
                    <a:pt x="256280" y="360378"/>
                  </a:lnTo>
                  <a:cubicBezTo>
                    <a:pt x="256280" y="359931"/>
                    <a:pt x="256280" y="359931"/>
                    <a:pt x="255832" y="359483"/>
                  </a:cubicBezTo>
                  <a:cubicBezTo>
                    <a:pt x="254937" y="359483"/>
                    <a:pt x="255384" y="358588"/>
                    <a:pt x="254937" y="358140"/>
                  </a:cubicBezTo>
                  <a:lnTo>
                    <a:pt x="254937" y="357245"/>
                  </a:lnTo>
                  <a:cubicBezTo>
                    <a:pt x="254489" y="356797"/>
                    <a:pt x="254489" y="356349"/>
                    <a:pt x="254489" y="355902"/>
                  </a:cubicBezTo>
                  <a:lnTo>
                    <a:pt x="254489" y="354111"/>
                  </a:lnTo>
                  <a:cubicBezTo>
                    <a:pt x="253594" y="353663"/>
                    <a:pt x="253594" y="353663"/>
                    <a:pt x="253594" y="353215"/>
                  </a:cubicBezTo>
                  <a:lnTo>
                    <a:pt x="253594" y="352320"/>
                  </a:lnTo>
                  <a:cubicBezTo>
                    <a:pt x="252698" y="351425"/>
                    <a:pt x="252698" y="350529"/>
                    <a:pt x="252698" y="349634"/>
                  </a:cubicBezTo>
                  <a:lnTo>
                    <a:pt x="252698" y="347843"/>
                  </a:lnTo>
                  <a:lnTo>
                    <a:pt x="251355" y="333965"/>
                  </a:lnTo>
                  <a:cubicBezTo>
                    <a:pt x="251355" y="333518"/>
                    <a:pt x="251803" y="332175"/>
                    <a:pt x="251803" y="331279"/>
                  </a:cubicBezTo>
                  <a:cubicBezTo>
                    <a:pt x="252251" y="330832"/>
                    <a:pt x="252251" y="330832"/>
                    <a:pt x="252251" y="330384"/>
                  </a:cubicBezTo>
                  <a:cubicBezTo>
                    <a:pt x="252251" y="329489"/>
                    <a:pt x="251803" y="328593"/>
                    <a:pt x="251803" y="328146"/>
                  </a:cubicBezTo>
                  <a:lnTo>
                    <a:pt x="251803" y="322774"/>
                  </a:lnTo>
                  <a:cubicBezTo>
                    <a:pt x="252698" y="322326"/>
                    <a:pt x="252698" y="321878"/>
                    <a:pt x="252698" y="320535"/>
                  </a:cubicBezTo>
                  <a:cubicBezTo>
                    <a:pt x="252698" y="319640"/>
                    <a:pt x="252251" y="319192"/>
                    <a:pt x="251803" y="318744"/>
                  </a:cubicBezTo>
                  <a:cubicBezTo>
                    <a:pt x="253594" y="318297"/>
                    <a:pt x="252698" y="316506"/>
                    <a:pt x="254041" y="315611"/>
                  </a:cubicBezTo>
                  <a:lnTo>
                    <a:pt x="254041" y="313372"/>
                  </a:lnTo>
                  <a:cubicBezTo>
                    <a:pt x="254041" y="312925"/>
                    <a:pt x="254489" y="312477"/>
                    <a:pt x="254489" y="311582"/>
                  </a:cubicBezTo>
                  <a:cubicBezTo>
                    <a:pt x="254041" y="311134"/>
                    <a:pt x="254041" y="311134"/>
                    <a:pt x="254041" y="310686"/>
                  </a:cubicBezTo>
                  <a:cubicBezTo>
                    <a:pt x="254041" y="310239"/>
                    <a:pt x="254489" y="309791"/>
                    <a:pt x="254489" y="309343"/>
                  </a:cubicBezTo>
                  <a:lnTo>
                    <a:pt x="255832" y="309343"/>
                  </a:lnTo>
                  <a:cubicBezTo>
                    <a:pt x="256280" y="309343"/>
                    <a:pt x="256280" y="309791"/>
                    <a:pt x="256280" y="310239"/>
                  </a:cubicBezTo>
                  <a:lnTo>
                    <a:pt x="256280" y="310686"/>
                  </a:lnTo>
                  <a:cubicBezTo>
                    <a:pt x="256280" y="311134"/>
                    <a:pt x="256280" y="311134"/>
                    <a:pt x="255832" y="311134"/>
                  </a:cubicBezTo>
                  <a:cubicBezTo>
                    <a:pt x="255832" y="311582"/>
                    <a:pt x="255832" y="311582"/>
                    <a:pt x="256280" y="311582"/>
                  </a:cubicBezTo>
                  <a:lnTo>
                    <a:pt x="256727" y="311582"/>
                  </a:lnTo>
                  <a:cubicBezTo>
                    <a:pt x="257175" y="311582"/>
                    <a:pt x="257175" y="311134"/>
                    <a:pt x="257175" y="311134"/>
                  </a:cubicBezTo>
                  <a:cubicBezTo>
                    <a:pt x="256727" y="310686"/>
                    <a:pt x="256727" y="310239"/>
                    <a:pt x="256727" y="309791"/>
                  </a:cubicBezTo>
                  <a:cubicBezTo>
                    <a:pt x="256727" y="309343"/>
                    <a:pt x="257175" y="308896"/>
                    <a:pt x="257623" y="308448"/>
                  </a:cubicBezTo>
                  <a:lnTo>
                    <a:pt x="258518" y="308448"/>
                  </a:lnTo>
                  <a:cubicBezTo>
                    <a:pt x="258966" y="308448"/>
                    <a:pt x="258966" y="308448"/>
                    <a:pt x="258966" y="308000"/>
                  </a:cubicBezTo>
                  <a:cubicBezTo>
                    <a:pt x="258966" y="308000"/>
                    <a:pt x="258966" y="307553"/>
                    <a:pt x="259414" y="307105"/>
                  </a:cubicBezTo>
                  <a:cubicBezTo>
                    <a:pt x="259861" y="306210"/>
                    <a:pt x="259861" y="305314"/>
                    <a:pt x="259861" y="303971"/>
                  </a:cubicBezTo>
                  <a:lnTo>
                    <a:pt x="258966" y="303076"/>
                  </a:lnTo>
                  <a:cubicBezTo>
                    <a:pt x="258518" y="303971"/>
                    <a:pt x="258070" y="304867"/>
                    <a:pt x="256727" y="305314"/>
                  </a:cubicBezTo>
                  <a:cubicBezTo>
                    <a:pt x="256727" y="305314"/>
                    <a:pt x="256727" y="305762"/>
                    <a:pt x="257175" y="305762"/>
                  </a:cubicBezTo>
                  <a:cubicBezTo>
                    <a:pt x="257175" y="306210"/>
                    <a:pt x="257175" y="306210"/>
                    <a:pt x="258070" y="306657"/>
                  </a:cubicBezTo>
                  <a:lnTo>
                    <a:pt x="256727" y="307105"/>
                  </a:lnTo>
                  <a:cubicBezTo>
                    <a:pt x="256280" y="307105"/>
                    <a:pt x="255832" y="306210"/>
                    <a:pt x="255384" y="306210"/>
                  </a:cubicBezTo>
                  <a:lnTo>
                    <a:pt x="255384" y="305762"/>
                  </a:lnTo>
                  <a:cubicBezTo>
                    <a:pt x="255384" y="305314"/>
                    <a:pt x="255384" y="305314"/>
                    <a:pt x="255832" y="304867"/>
                  </a:cubicBezTo>
                  <a:lnTo>
                    <a:pt x="256280" y="304419"/>
                  </a:lnTo>
                  <a:cubicBezTo>
                    <a:pt x="255832" y="303971"/>
                    <a:pt x="255384" y="302628"/>
                    <a:pt x="255384" y="302181"/>
                  </a:cubicBezTo>
                  <a:cubicBezTo>
                    <a:pt x="255832" y="301733"/>
                    <a:pt x="255832" y="300838"/>
                    <a:pt x="255832" y="299942"/>
                  </a:cubicBezTo>
                  <a:lnTo>
                    <a:pt x="255832" y="299494"/>
                  </a:lnTo>
                  <a:cubicBezTo>
                    <a:pt x="255832" y="299047"/>
                    <a:pt x="256280" y="299047"/>
                    <a:pt x="256280" y="298599"/>
                  </a:cubicBezTo>
                  <a:lnTo>
                    <a:pt x="256280" y="298151"/>
                  </a:lnTo>
                  <a:cubicBezTo>
                    <a:pt x="256280" y="297256"/>
                    <a:pt x="257623" y="296808"/>
                    <a:pt x="257623" y="295913"/>
                  </a:cubicBezTo>
                  <a:cubicBezTo>
                    <a:pt x="257623" y="294570"/>
                    <a:pt x="257623" y="294122"/>
                    <a:pt x="256727" y="293227"/>
                  </a:cubicBezTo>
                  <a:cubicBezTo>
                    <a:pt x="256727" y="292779"/>
                    <a:pt x="256727" y="292332"/>
                    <a:pt x="257175" y="292332"/>
                  </a:cubicBezTo>
                  <a:cubicBezTo>
                    <a:pt x="258518" y="291884"/>
                    <a:pt x="258966" y="291436"/>
                    <a:pt x="258966" y="290541"/>
                  </a:cubicBezTo>
                  <a:cubicBezTo>
                    <a:pt x="258966" y="290093"/>
                    <a:pt x="258518" y="289646"/>
                    <a:pt x="258518" y="289198"/>
                  </a:cubicBezTo>
                  <a:cubicBezTo>
                    <a:pt x="258518" y="288750"/>
                    <a:pt x="258070" y="288750"/>
                    <a:pt x="258070" y="288303"/>
                  </a:cubicBezTo>
                  <a:cubicBezTo>
                    <a:pt x="258070" y="288303"/>
                    <a:pt x="258070" y="287855"/>
                    <a:pt x="258518" y="287855"/>
                  </a:cubicBezTo>
                  <a:cubicBezTo>
                    <a:pt x="258966" y="287407"/>
                    <a:pt x="259861" y="286512"/>
                    <a:pt x="260757" y="286512"/>
                  </a:cubicBezTo>
                  <a:lnTo>
                    <a:pt x="261204" y="286512"/>
                  </a:lnTo>
                  <a:cubicBezTo>
                    <a:pt x="262100" y="286512"/>
                    <a:pt x="262100" y="286064"/>
                    <a:pt x="262100" y="286064"/>
                  </a:cubicBezTo>
                  <a:lnTo>
                    <a:pt x="262100" y="284274"/>
                  </a:lnTo>
                  <a:cubicBezTo>
                    <a:pt x="262100" y="283826"/>
                    <a:pt x="262100" y="283826"/>
                    <a:pt x="261652" y="283826"/>
                  </a:cubicBezTo>
                  <a:lnTo>
                    <a:pt x="261652" y="279349"/>
                  </a:lnTo>
                  <a:cubicBezTo>
                    <a:pt x="261652" y="278901"/>
                    <a:pt x="261652" y="278454"/>
                    <a:pt x="262100" y="278006"/>
                  </a:cubicBezTo>
                  <a:cubicBezTo>
                    <a:pt x="262547" y="278006"/>
                    <a:pt x="262547" y="277558"/>
                    <a:pt x="262547" y="277558"/>
                  </a:cubicBezTo>
                  <a:cubicBezTo>
                    <a:pt x="262547" y="277111"/>
                    <a:pt x="262100" y="276663"/>
                    <a:pt x="262100" y="275768"/>
                  </a:cubicBezTo>
                  <a:cubicBezTo>
                    <a:pt x="262995" y="275768"/>
                    <a:pt x="262995" y="274872"/>
                    <a:pt x="263443" y="273977"/>
                  </a:cubicBezTo>
                  <a:cubicBezTo>
                    <a:pt x="263890" y="272634"/>
                    <a:pt x="264338" y="270843"/>
                    <a:pt x="265681" y="269500"/>
                  </a:cubicBezTo>
                  <a:cubicBezTo>
                    <a:pt x="265233" y="269053"/>
                    <a:pt x="265233" y="268605"/>
                    <a:pt x="265233" y="268605"/>
                  </a:cubicBezTo>
                  <a:lnTo>
                    <a:pt x="265233" y="267262"/>
                  </a:lnTo>
                  <a:cubicBezTo>
                    <a:pt x="265233" y="266814"/>
                    <a:pt x="265233" y="266366"/>
                    <a:pt x="265681" y="265919"/>
                  </a:cubicBezTo>
                  <a:lnTo>
                    <a:pt x="267024" y="264576"/>
                  </a:lnTo>
                  <a:lnTo>
                    <a:pt x="267024" y="261890"/>
                  </a:lnTo>
                  <a:cubicBezTo>
                    <a:pt x="267024" y="261890"/>
                    <a:pt x="267472" y="261442"/>
                    <a:pt x="267472" y="260994"/>
                  </a:cubicBezTo>
                  <a:cubicBezTo>
                    <a:pt x="267472" y="260547"/>
                    <a:pt x="267024" y="260099"/>
                    <a:pt x="267024" y="259651"/>
                  </a:cubicBezTo>
                  <a:cubicBezTo>
                    <a:pt x="267024" y="259204"/>
                    <a:pt x="267024" y="258308"/>
                    <a:pt x="267472" y="258308"/>
                  </a:cubicBezTo>
                  <a:lnTo>
                    <a:pt x="270158" y="256070"/>
                  </a:lnTo>
                  <a:lnTo>
                    <a:pt x="270158" y="255175"/>
                  </a:lnTo>
                  <a:cubicBezTo>
                    <a:pt x="270158" y="253832"/>
                    <a:pt x="270158" y="252936"/>
                    <a:pt x="271053" y="252489"/>
                  </a:cubicBezTo>
                  <a:lnTo>
                    <a:pt x="271053" y="251593"/>
                  </a:lnTo>
                  <a:cubicBezTo>
                    <a:pt x="271053" y="251146"/>
                    <a:pt x="271053" y="251146"/>
                    <a:pt x="271501" y="251146"/>
                  </a:cubicBezTo>
                  <a:lnTo>
                    <a:pt x="271501" y="248907"/>
                  </a:lnTo>
                  <a:cubicBezTo>
                    <a:pt x="272396" y="248460"/>
                    <a:pt x="272396" y="247116"/>
                    <a:pt x="273291" y="246669"/>
                  </a:cubicBezTo>
                  <a:cubicBezTo>
                    <a:pt x="273291" y="246221"/>
                    <a:pt x="273739" y="244878"/>
                    <a:pt x="273739" y="244430"/>
                  </a:cubicBezTo>
                  <a:cubicBezTo>
                    <a:pt x="274187" y="243983"/>
                    <a:pt x="273739" y="243535"/>
                    <a:pt x="274634" y="242640"/>
                  </a:cubicBezTo>
                  <a:cubicBezTo>
                    <a:pt x="274634" y="242192"/>
                    <a:pt x="274187" y="242192"/>
                    <a:pt x="274187" y="241744"/>
                  </a:cubicBezTo>
                  <a:cubicBezTo>
                    <a:pt x="274187" y="241297"/>
                    <a:pt x="274634" y="240849"/>
                    <a:pt x="275082" y="240401"/>
                  </a:cubicBezTo>
                  <a:cubicBezTo>
                    <a:pt x="275977" y="240401"/>
                    <a:pt x="276425" y="239954"/>
                    <a:pt x="276425" y="239058"/>
                  </a:cubicBezTo>
                  <a:lnTo>
                    <a:pt x="276425" y="238013"/>
                  </a:lnTo>
                  <a:lnTo>
                    <a:pt x="274873" y="239954"/>
                  </a:lnTo>
                  <a:cubicBezTo>
                    <a:pt x="274873" y="239954"/>
                    <a:pt x="274873" y="240401"/>
                    <a:pt x="274425" y="240401"/>
                  </a:cubicBezTo>
                  <a:lnTo>
                    <a:pt x="273977" y="239954"/>
                  </a:lnTo>
                  <a:cubicBezTo>
                    <a:pt x="274425" y="239058"/>
                    <a:pt x="274425" y="238611"/>
                    <a:pt x="274425" y="238163"/>
                  </a:cubicBezTo>
                  <a:lnTo>
                    <a:pt x="274425" y="236820"/>
                  </a:lnTo>
                  <a:cubicBezTo>
                    <a:pt x="273977" y="236820"/>
                    <a:pt x="273977" y="236820"/>
                    <a:pt x="273530" y="237268"/>
                  </a:cubicBezTo>
                  <a:cubicBezTo>
                    <a:pt x="273082" y="238163"/>
                    <a:pt x="272186" y="238611"/>
                    <a:pt x="272186" y="239954"/>
                  </a:cubicBezTo>
                  <a:cubicBezTo>
                    <a:pt x="272186" y="242640"/>
                    <a:pt x="269053" y="243535"/>
                    <a:pt x="268605" y="245326"/>
                  </a:cubicBezTo>
                  <a:cubicBezTo>
                    <a:pt x="268157" y="246221"/>
                    <a:pt x="268157" y="246669"/>
                    <a:pt x="267262" y="247116"/>
                  </a:cubicBezTo>
                  <a:cubicBezTo>
                    <a:pt x="266367" y="247116"/>
                    <a:pt x="266367" y="247564"/>
                    <a:pt x="265919" y="248907"/>
                  </a:cubicBezTo>
                  <a:lnTo>
                    <a:pt x="265919" y="250250"/>
                  </a:lnTo>
                  <a:cubicBezTo>
                    <a:pt x="265919" y="250250"/>
                    <a:pt x="265919" y="250698"/>
                    <a:pt x="266367" y="250698"/>
                  </a:cubicBezTo>
                  <a:cubicBezTo>
                    <a:pt x="266814" y="250698"/>
                    <a:pt x="266814" y="250250"/>
                    <a:pt x="267262" y="250250"/>
                  </a:cubicBezTo>
                  <a:lnTo>
                    <a:pt x="268157" y="251146"/>
                  </a:lnTo>
                  <a:cubicBezTo>
                    <a:pt x="268157" y="251146"/>
                    <a:pt x="267710" y="251593"/>
                    <a:pt x="267262" y="251593"/>
                  </a:cubicBezTo>
                  <a:cubicBezTo>
                    <a:pt x="266814" y="252041"/>
                    <a:pt x="266367" y="252936"/>
                    <a:pt x="266367" y="253384"/>
                  </a:cubicBezTo>
                  <a:cubicBezTo>
                    <a:pt x="265471" y="254727"/>
                    <a:pt x="265024" y="255175"/>
                    <a:pt x="264128" y="255175"/>
                  </a:cubicBezTo>
                  <a:lnTo>
                    <a:pt x="263233" y="255175"/>
                  </a:lnTo>
                  <a:cubicBezTo>
                    <a:pt x="262785" y="255175"/>
                    <a:pt x="262338" y="255175"/>
                    <a:pt x="261890" y="255622"/>
                  </a:cubicBezTo>
                  <a:cubicBezTo>
                    <a:pt x="260547" y="257413"/>
                    <a:pt x="259204" y="258756"/>
                    <a:pt x="257861" y="259204"/>
                  </a:cubicBezTo>
                  <a:cubicBezTo>
                    <a:pt x="257413" y="259204"/>
                    <a:pt x="257413" y="259651"/>
                    <a:pt x="257413" y="259651"/>
                  </a:cubicBezTo>
                  <a:cubicBezTo>
                    <a:pt x="257413" y="259651"/>
                    <a:pt x="257413" y="260099"/>
                    <a:pt x="257861" y="260099"/>
                  </a:cubicBezTo>
                  <a:cubicBezTo>
                    <a:pt x="258309" y="260099"/>
                    <a:pt x="258309" y="260547"/>
                    <a:pt x="258309" y="260994"/>
                  </a:cubicBezTo>
                  <a:cubicBezTo>
                    <a:pt x="257413" y="262337"/>
                    <a:pt x="256518" y="263233"/>
                    <a:pt x="255175" y="263233"/>
                  </a:cubicBezTo>
                  <a:cubicBezTo>
                    <a:pt x="254727" y="263233"/>
                    <a:pt x="254280" y="263680"/>
                    <a:pt x="254280" y="264128"/>
                  </a:cubicBezTo>
                  <a:cubicBezTo>
                    <a:pt x="254280" y="265471"/>
                    <a:pt x="253832" y="266814"/>
                    <a:pt x="252489" y="268157"/>
                  </a:cubicBezTo>
                  <a:cubicBezTo>
                    <a:pt x="252489" y="268157"/>
                    <a:pt x="252489" y="268605"/>
                    <a:pt x="252937" y="268605"/>
                  </a:cubicBezTo>
                  <a:cubicBezTo>
                    <a:pt x="253384" y="268605"/>
                    <a:pt x="254280" y="267262"/>
                    <a:pt x="255175" y="266814"/>
                  </a:cubicBezTo>
                  <a:lnTo>
                    <a:pt x="255623" y="266814"/>
                  </a:lnTo>
                  <a:cubicBezTo>
                    <a:pt x="256070" y="266814"/>
                    <a:pt x="256070" y="266814"/>
                    <a:pt x="256070" y="267262"/>
                  </a:cubicBezTo>
                  <a:cubicBezTo>
                    <a:pt x="256070" y="268157"/>
                    <a:pt x="256070" y="268605"/>
                    <a:pt x="255623" y="268605"/>
                  </a:cubicBezTo>
                  <a:lnTo>
                    <a:pt x="254280" y="270843"/>
                  </a:lnTo>
                  <a:cubicBezTo>
                    <a:pt x="253832" y="271291"/>
                    <a:pt x="253832" y="271291"/>
                    <a:pt x="253384" y="271291"/>
                  </a:cubicBezTo>
                  <a:cubicBezTo>
                    <a:pt x="252937" y="271291"/>
                    <a:pt x="252489" y="271291"/>
                    <a:pt x="252041" y="270843"/>
                  </a:cubicBezTo>
                  <a:lnTo>
                    <a:pt x="252041" y="269948"/>
                  </a:lnTo>
                  <a:cubicBezTo>
                    <a:pt x="251593" y="269948"/>
                    <a:pt x="251593" y="269948"/>
                    <a:pt x="251146" y="270396"/>
                  </a:cubicBezTo>
                  <a:cubicBezTo>
                    <a:pt x="250698" y="270843"/>
                    <a:pt x="250698" y="270843"/>
                    <a:pt x="250698" y="271291"/>
                  </a:cubicBezTo>
                  <a:cubicBezTo>
                    <a:pt x="250698" y="271291"/>
                    <a:pt x="250698" y="271739"/>
                    <a:pt x="251146" y="271739"/>
                  </a:cubicBezTo>
                  <a:cubicBezTo>
                    <a:pt x="251593" y="271739"/>
                    <a:pt x="251593" y="272186"/>
                    <a:pt x="251593" y="272186"/>
                  </a:cubicBezTo>
                  <a:cubicBezTo>
                    <a:pt x="252041" y="272634"/>
                    <a:pt x="252489" y="272634"/>
                    <a:pt x="252489" y="272634"/>
                  </a:cubicBezTo>
                  <a:cubicBezTo>
                    <a:pt x="252489" y="273082"/>
                    <a:pt x="252041" y="273529"/>
                    <a:pt x="252041" y="273977"/>
                  </a:cubicBezTo>
                  <a:cubicBezTo>
                    <a:pt x="252041" y="274872"/>
                    <a:pt x="252489" y="275768"/>
                    <a:pt x="253384" y="275768"/>
                  </a:cubicBezTo>
                  <a:cubicBezTo>
                    <a:pt x="253832" y="275768"/>
                    <a:pt x="254280" y="275768"/>
                    <a:pt x="254727" y="276215"/>
                  </a:cubicBezTo>
                  <a:cubicBezTo>
                    <a:pt x="256070" y="276215"/>
                    <a:pt x="256966" y="276663"/>
                    <a:pt x="257413" y="277111"/>
                  </a:cubicBezTo>
                  <a:cubicBezTo>
                    <a:pt x="257861" y="277111"/>
                    <a:pt x="258309" y="277558"/>
                    <a:pt x="258309" y="278006"/>
                  </a:cubicBezTo>
                  <a:cubicBezTo>
                    <a:pt x="258309" y="278454"/>
                    <a:pt x="257861" y="278901"/>
                    <a:pt x="257413" y="278901"/>
                  </a:cubicBezTo>
                  <a:lnTo>
                    <a:pt x="256966" y="278901"/>
                  </a:lnTo>
                  <a:cubicBezTo>
                    <a:pt x="256966" y="278454"/>
                    <a:pt x="256966" y="278006"/>
                    <a:pt x="256518" y="277558"/>
                  </a:cubicBezTo>
                  <a:cubicBezTo>
                    <a:pt x="256518" y="277111"/>
                    <a:pt x="256070" y="277111"/>
                    <a:pt x="256070" y="277111"/>
                  </a:cubicBezTo>
                  <a:lnTo>
                    <a:pt x="251593" y="277111"/>
                  </a:lnTo>
                  <a:lnTo>
                    <a:pt x="251593" y="278006"/>
                  </a:lnTo>
                  <a:cubicBezTo>
                    <a:pt x="251593" y="279797"/>
                    <a:pt x="251146" y="280692"/>
                    <a:pt x="249355" y="282483"/>
                  </a:cubicBezTo>
                  <a:cubicBezTo>
                    <a:pt x="249355" y="282930"/>
                    <a:pt x="248460" y="283826"/>
                    <a:pt x="248012" y="284721"/>
                  </a:cubicBezTo>
                  <a:lnTo>
                    <a:pt x="248012" y="285169"/>
                  </a:lnTo>
                  <a:cubicBezTo>
                    <a:pt x="248012" y="285169"/>
                    <a:pt x="248012" y="285617"/>
                    <a:pt x="248460" y="286064"/>
                  </a:cubicBezTo>
                  <a:cubicBezTo>
                    <a:pt x="248460" y="286064"/>
                    <a:pt x="248460" y="286512"/>
                    <a:pt x="248012" y="286960"/>
                  </a:cubicBezTo>
                  <a:lnTo>
                    <a:pt x="246669" y="286960"/>
                  </a:lnTo>
                  <a:cubicBezTo>
                    <a:pt x="245774" y="287407"/>
                    <a:pt x="245326" y="287407"/>
                    <a:pt x="245326" y="287855"/>
                  </a:cubicBezTo>
                  <a:cubicBezTo>
                    <a:pt x="245326" y="287855"/>
                    <a:pt x="245774" y="287855"/>
                    <a:pt x="246221" y="288303"/>
                  </a:cubicBezTo>
                  <a:cubicBezTo>
                    <a:pt x="246669" y="288750"/>
                    <a:pt x="247117" y="289198"/>
                    <a:pt x="247117" y="289646"/>
                  </a:cubicBezTo>
                  <a:cubicBezTo>
                    <a:pt x="247117" y="290541"/>
                    <a:pt x="247117" y="291436"/>
                    <a:pt x="246669" y="292332"/>
                  </a:cubicBezTo>
                  <a:cubicBezTo>
                    <a:pt x="246669" y="293675"/>
                    <a:pt x="246221" y="293675"/>
                    <a:pt x="244878" y="294570"/>
                  </a:cubicBezTo>
                  <a:lnTo>
                    <a:pt x="243983" y="294570"/>
                  </a:lnTo>
                  <a:cubicBezTo>
                    <a:pt x="243983" y="295018"/>
                    <a:pt x="243535" y="295465"/>
                    <a:pt x="243535" y="295465"/>
                  </a:cubicBezTo>
                  <a:lnTo>
                    <a:pt x="245774" y="297256"/>
                  </a:lnTo>
                  <a:cubicBezTo>
                    <a:pt x="245774" y="297704"/>
                    <a:pt x="246221" y="297704"/>
                    <a:pt x="246221" y="297704"/>
                  </a:cubicBezTo>
                  <a:lnTo>
                    <a:pt x="245774" y="298151"/>
                  </a:lnTo>
                  <a:cubicBezTo>
                    <a:pt x="245326" y="298599"/>
                    <a:pt x="244878" y="299494"/>
                    <a:pt x="244878" y="299942"/>
                  </a:cubicBezTo>
                  <a:lnTo>
                    <a:pt x="244878" y="300838"/>
                  </a:lnTo>
                  <a:cubicBezTo>
                    <a:pt x="244878" y="301285"/>
                    <a:pt x="244431" y="301733"/>
                    <a:pt x="243983" y="301733"/>
                  </a:cubicBezTo>
                  <a:lnTo>
                    <a:pt x="243535" y="301733"/>
                  </a:lnTo>
                  <a:cubicBezTo>
                    <a:pt x="243088" y="301733"/>
                    <a:pt x="243088" y="301733"/>
                    <a:pt x="243088" y="302181"/>
                  </a:cubicBezTo>
                  <a:cubicBezTo>
                    <a:pt x="242640" y="302181"/>
                    <a:pt x="242192" y="303076"/>
                    <a:pt x="241745" y="303971"/>
                  </a:cubicBezTo>
                  <a:lnTo>
                    <a:pt x="240849" y="303971"/>
                  </a:lnTo>
                  <a:cubicBezTo>
                    <a:pt x="240849" y="303524"/>
                    <a:pt x="240402" y="303524"/>
                    <a:pt x="239954" y="303524"/>
                  </a:cubicBezTo>
                  <a:cubicBezTo>
                    <a:pt x="239506" y="303971"/>
                    <a:pt x="238611" y="303971"/>
                    <a:pt x="238163" y="303971"/>
                  </a:cubicBezTo>
                  <a:cubicBezTo>
                    <a:pt x="237268" y="303971"/>
                    <a:pt x="237268" y="303524"/>
                    <a:pt x="237268" y="302628"/>
                  </a:cubicBezTo>
                  <a:lnTo>
                    <a:pt x="238163" y="302628"/>
                  </a:lnTo>
                  <a:cubicBezTo>
                    <a:pt x="239506" y="302181"/>
                    <a:pt x="239954" y="302181"/>
                    <a:pt x="239954" y="301285"/>
                  </a:cubicBezTo>
                  <a:lnTo>
                    <a:pt x="239954" y="300390"/>
                  </a:lnTo>
                  <a:cubicBezTo>
                    <a:pt x="239954" y="299942"/>
                    <a:pt x="239506" y="299047"/>
                    <a:pt x="239506" y="298599"/>
                  </a:cubicBezTo>
                  <a:lnTo>
                    <a:pt x="238163" y="298599"/>
                  </a:lnTo>
                  <a:cubicBezTo>
                    <a:pt x="237716" y="299494"/>
                    <a:pt x="237716" y="300838"/>
                    <a:pt x="237716" y="301733"/>
                  </a:cubicBezTo>
                  <a:cubicBezTo>
                    <a:pt x="237716" y="302181"/>
                    <a:pt x="237716" y="302181"/>
                    <a:pt x="237268" y="302628"/>
                  </a:cubicBezTo>
                  <a:cubicBezTo>
                    <a:pt x="236372" y="302181"/>
                    <a:pt x="235925" y="301733"/>
                    <a:pt x="235925" y="300390"/>
                  </a:cubicBezTo>
                  <a:lnTo>
                    <a:pt x="235477" y="300390"/>
                  </a:lnTo>
                  <a:cubicBezTo>
                    <a:pt x="235030" y="301285"/>
                    <a:pt x="234582" y="302181"/>
                    <a:pt x="233686" y="303076"/>
                  </a:cubicBezTo>
                  <a:cubicBezTo>
                    <a:pt x="233239" y="303971"/>
                    <a:pt x="233239" y="304419"/>
                    <a:pt x="232343" y="305314"/>
                  </a:cubicBezTo>
                  <a:cubicBezTo>
                    <a:pt x="232343" y="305314"/>
                    <a:pt x="232791" y="305762"/>
                    <a:pt x="233239" y="305762"/>
                  </a:cubicBezTo>
                  <a:cubicBezTo>
                    <a:pt x="233239" y="306210"/>
                    <a:pt x="233239" y="306210"/>
                    <a:pt x="233686" y="306210"/>
                  </a:cubicBezTo>
                  <a:cubicBezTo>
                    <a:pt x="233239" y="307105"/>
                    <a:pt x="232343" y="307553"/>
                    <a:pt x="231448" y="308448"/>
                  </a:cubicBezTo>
                  <a:lnTo>
                    <a:pt x="231448" y="308896"/>
                  </a:lnTo>
                  <a:cubicBezTo>
                    <a:pt x="231448" y="309343"/>
                    <a:pt x="231448" y="309791"/>
                    <a:pt x="231896" y="309791"/>
                  </a:cubicBezTo>
                  <a:cubicBezTo>
                    <a:pt x="232343" y="310239"/>
                    <a:pt x="232791" y="310239"/>
                    <a:pt x="233239" y="310239"/>
                  </a:cubicBezTo>
                  <a:cubicBezTo>
                    <a:pt x="233686" y="310686"/>
                    <a:pt x="233686" y="310686"/>
                    <a:pt x="233686" y="311134"/>
                  </a:cubicBezTo>
                  <a:cubicBezTo>
                    <a:pt x="233239" y="311134"/>
                    <a:pt x="233239" y="311582"/>
                    <a:pt x="232791" y="311582"/>
                  </a:cubicBezTo>
                  <a:lnTo>
                    <a:pt x="232343" y="311582"/>
                  </a:lnTo>
                  <a:cubicBezTo>
                    <a:pt x="231896" y="311582"/>
                    <a:pt x="231896" y="311134"/>
                    <a:pt x="231448" y="311134"/>
                  </a:cubicBezTo>
                  <a:cubicBezTo>
                    <a:pt x="231448" y="311134"/>
                    <a:pt x="231000" y="311134"/>
                    <a:pt x="231000" y="311582"/>
                  </a:cubicBezTo>
                  <a:cubicBezTo>
                    <a:pt x="230553" y="311582"/>
                    <a:pt x="230553" y="312029"/>
                    <a:pt x="230553" y="312029"/>
                  </a:cubicBezTo>
                  <a:lnTo>
                    <a:pt x="231000" y="312029"/>
                  </a:lnTo>
                  <a:cubicBezTo>
                    <a:pt x="231000" y="312477"/>
                    <a:pt x="231000" y="312477"/>
                    <a:pt x="230553" y="312925"/>
                  </a:cubicBezTo>
                  <a:cubicBezTo>
                    <a:pt x="230553" y="313820"/>
                    <a:pt x="230553" y="314268"/>
                    <a:pt x="230105" y="314715"/>
                  </a:cubicBezTo>
                  <a:cubicBezTo>
                    <a:pt x="229657" y="315611"/>
                    <a:pt x="229210" y="316506"/>
                    <a:pt x="229210" y="317401"/>
                  </a:cubicBezTo>
                  <a:cubicBezTo>
                    <a:pt x="228762" y="317849"/>
                    <a:pt x="228762" y="317849"/>
                    <a:pt x="228762" y="318297"/>
                  </a:cubicBezTo>
                  <a:lnTo>
                    <a:pt x="228762" y="319192"/>
                  </a:lnTo>
                  <a:lnTo>
                    <a:pt x="226076" y="324564"/>
                  </a:lnTo>
                  <a:lnTo>
                    <a:pt x="226076" y="325012"/>
                  </a:lnTo>
                  <a:lnTo>
                    <a:pt x="226971" y="325012"/>
                  </a:lnTo>
                  <a:cubicBezTo>
                    <a:pt x="226971" y="324564"/>
                    <a:pt x="226971" y="324117"/>
                    <a:pt x="227419" y="323669"/>
                  </a:cubicBezTo>
                  <a:cubicBezTo>
                    <a:pt x="227867" y="323669"/>
                    <a:pt x="227867" y="324117"/>
                    <a:pt x="227867" y="324117"/>
                  </a:cubicBezTo>
                  <a:cubicBezTo>
                    <a:pt x="227867" y="324564"/>
                    <a:pt x="227867" y="325012"/>
                    <a:pt x="227419" y="325012"/>
                  </a:cubicBezTo>
                  <a:cubicBezTo>
                    <a:pt x="226971" y="326803"/>
                    <a:pt x="225628" y="328146"/>
                    <a:pt x="225628" y="329489"/>
                  </a:cubicBezTo>
                  <a:cubicBezTo>
                    <a:pt x="225628" y="329936"/>
                    <a:pt x="225181" y="330384"/>
                    <a:pt x="225181" y="330384"/>
                  </a:cubicBezTo>
                  <a:cubicBezTo>
                    <a:pt x="223390" y="331727"/>
                    <a:pt x="222047" y="333965"/>
                    <a:pt x="221599" y="335756"/>
                  </a:cubicBezTo>
                  <a:cubicBezTo>
                    <a:pt x="221152" y="336651"/>
                    <a:pt x="220704" y="336651"/>
                    <a:pt x="220256" y="337099"/>
                  </a:cubicBezTo>
                  <a:lnTo>
                    <a:pt x="218465" y="338442"/>
                  </a:lnTo>
                  <a:cubicBezTo>
                    <a:pt x="218018" y="338442"/>
                    <a:pt x="218018" y="338890"/>
                    <a:pt x="218018" y="339338"/>
                  </a:cubicBezTo>
                  <a:lnTo>
                    <a:pt x="218018" y="340681"/>
                  </a:lnTo>
                  <a:cubicBezTo>
                    <a:pt x="217570" y="341576"/>
                    <a:pt x="217122" y="342024"/>
                    <a:pt x="216227" y="342471"/>
                  </a:cubicBezTo>
                  <a:cubicBezTo>
                    <a:pt x="215332" y="343367"/>
                    <a:pt x="214436" y="344262"/>
                    <a:pt x="214436" y="344710"/>
                  </a:cubicBezTo>
                  <a:lnTo>
                    <a:pt x="214436" y="345157"/>
                  </a:lnTo>
                  <a:cubicBezTo>
                    <a:pt x="214436" y="346500"/>
                    <a:pt x="213989" y="346948"/>
                    <a:pt x="213093" y="346948"/>
                  </a:cubicBezTo>
                  <a:cubicBezTo>
                    <a:pt x="212198" y="347396"/>
                    <a:pt x="212198" y="347843"/>
                    <a:pt x="212198" y="348291"/>
                  </a:cubicBezTo>
                  <a:cubicBezTo>
                    <a:pt x="211750" y="348739"/>
                    <a:pt x="211750" y="348739"/>
                    <a:pt x="211750" y="349186"/>
                  </a:cubicBezTo>
                  <a:cubicBezTo>
                    <a:pt x="211750" y="349634"/>
                    <a:pt x="211750" y="349634"/>
                    <a:pt x="211303" y="350082"/>
                  </a:cubicBezTo>
                  <a:cubicBezTo>
                    <a:pt x="210855" y="350529"/>
                    <a:pt x="209960" y="351425"/>
                    <a:pt x="209960" y="352320"/>
                  </a:cubicBezTo>
                  <a:lnTo>
                    <a:pt x="208169" y="353215"/>
                  </a:lnTo>
                  <a:cubicBezTo>
                    <a:pt x="207721" y="353663"/>
                    <a:pt x="206826" y="354111"/>
                    <a:pt x="206826" y="354559"/>
                  </a:cubicBezTo>
                  <a:cubicBezTo>
                    <a:pt x="206826" y="355006"/>
                    <a:pt x="207274" y="355006"/>
                    <a:pt x="207274" y="355454"/>
                  </a:cubicBezTo>
                  <a:cubicBezTo>
                    <a:pt x="207274" y="355902"/>
                    <a:pt x="206826" y="356349"/>
                    <a:pt x="206378" y="356349"/>
                  </a:cubicBezTo>
                  <a:cubicBezTo>
                    <a:pt x="206378" y="356349"/>
                    <a:pt x="205931" y="356797"/>
                    <a:pt x="205931" y="357245"/>
                  </a:cubicBezTo>
                  <a:cubicBezTo>
                    <a:pt x="204588" y="359483"/>
                    <a:pt x="203245" y="360826"/>
                    <a:pt x="201902" y="361274"/>
                  </a:cubicBezTo>
                  <a:cubicBezTo>
                    <a:pt x="200559" y="362169"/>
                    <a:pt x="199663" y="363064"/>
                    <a:pt x="198768" y="364855"/>
                  </a:cubicBezTo>
                  <a:cubicBezTo>
                    <a:pt x="198768" y="365750"/>
                    <a:pt x="197872" y="367541"/>
                    <a:pt x="197425" y="368884"/>
                  </a:cubicBezTo>
                  <a:cubicBezTo>
                    <a:pt x="196082" y="369332"/>
                    <a:pt x="195186" y="371122"/>
                    <a:pt x="194739" y="372913"/>
                  </a:cubicBezTo>
                  <a:cubicBezTo>
                    <a:pt x="194739" y="373361"/>
                    <a:pt x="194291" y="373809"/>
                    <a:pt x="193396" y="374256"/>
                  </a:cubicBezTo>
                  <a:cubicBezTo>
                    <a:pt x="192053" y="375152"/>
                    <a:pt x="191605" y="376047"/>
                    <a:pt x="191605" y="377390"/>
                  </a:cubicBezTo>
                  <a:lnTo>
                    <a:pt x="190710" y="377390"/>
                  </a:lnTo>
                  <a:cubicBezTo>
                    <a:pt x="190262" y="378733"/>
                    <a:pt x="188471" y="379628"/>
                    <a:pt x="188471" y="381419"/>
                  </a:cubicBezTo>
                  <a:cubicBezTo>
                    <a:pt x="188471" y="381419"/>
                    <a:pt x="188471" y="381867"/>
                    <a:pt x="188024" y="381867"/>
                  </a:cubicBezTo>
                  <a:cubicBezTo>
                    <a:pt x="187576" y="382762"/>
                    <a:pt x="186681" y="383210"/>
                    <a:pt x="186681" y="384105"/>
                  </a:cubicBezTo>
                  <a:lnTo>
                    <a:pt x="186681" y="384553"/>
                  </a:lnTo>
                  <a:cubicBezTo>
                    <a:pt x="186681" y="385000"/>
                    <a:pt x="186681" y="385000"/>
                    <a:pt x="187128" y="385448"/>
                  </a:cubicBezTo>
                  <a:lnTo>
                    <a:pt x="189367" y="385448"/>
                  </a:lnTo>
                  <a:lnTo>
                    <a:pt x="188471" y="387239"/>
                  </a:lnTo>
                  <a:lnTo>
                    <a:pt x="188471" y="388134"/>
                  </a:lnTo>
                  <a:lnTo>
                    <a:pt x="189814" y="388134"/>
                  </a:lnTo>
                  <a:lnTo>
                    <a:pt x="189814" y="389477"/>
                  </a:lnTo>
                  <a:lnTo>
                    <a:pt x="189367" y="389925"/>
                  </a:lnTo>
                  <a:lnTo>
                    <a:pt x="189367" y="391268"/>
                  </a:lnTo>
                  <a:cubicBezTo>
                    <a:pt x="189367" y="391268"/>
                    <a:pt x="189367" y="391715"/>
                    <a:pt x="188919" y="392163"/>
                  </a:cubicBezTo>
                  <a:lnTo>
                    <a:pt x="188024" y="392163"/>
                  </a:lnTo>
                  <a:cubicBezTo>
                    <a:pt x="187576" y="392611"/>
                    <a:pt x="187576" y="392611"/>
                    <a:pt x="187576" y="393059"/>
                  </a:cubicBezTo>
                  <a:cubicBezTo>
                    <a:pt x="187128" y="394402"/>
                    <a:pt x="185338" y="395297"/>
                    <a:pt x="184890" y="397088"/>
                  </a:cubicBezTo>
                  <a:lnTo>
                    <a:pt x="183099" y="398431"/>
                  </a:lnTo>
                  <a:cubicBezTo>
                    <a:pt x="182652" y="398431"/>
                    <a:pt x="182204" y="398431"/>
                    <a:pt x="181756" y="399326"/>
                  </a:cubicBezTo>
                  <a:cubicBezTo>
                    <a:pt x="181308" y="400221"/>
                    <a:pt x="181308" y="400669"/>
                    <a:pt x="180413" y="401117"/>
                  </a:cubicBezTo>
                  <a:cubicBezTo>
                    <a:pt x="179965" y="401564"/>
                    <a:pt x="179965" y="401564"/>
                    <a:pt x="179965" y="402012"/>
                  </a:cubicBezTo>
                  <a:lnTo>
                    <a:pt x="175041" y="406041"/>
                  </a:lnTo>
                  <a:cubicBezTo>
                    <a:pt x="174593" y="406489"/>
                    <a:pt x="174593" y="406489"/>
                    <a:pt x="174593" y="406936"/>
                  </a:cubicBezTo>
                  <a:cubicBezTo>
                    <a:pt x="174146" y="408279"/>
                    <a:pt x="173250" y="409175"/>
                    <a:pt x="171460" y="410518"/>
                  </a:cubicBezTo>
                  <a:cubicBezTo>
                    <a:pt x="170117" y="410966"/>
                    <a:pt x="168774" y="412309"/>
                    <a:pt x="166983" y="412756"/>
                  </a:cubicBezTo>
                  <a:lnTo>
                    <a:pt x="166983" y="413652"/>
                  </a:lnTo>
                  <a:cubicBezTo>
                    <a:pt x="166088" y="414995"/>
                    <a:pt x="164297" y="415890"/>
                    <a:pt x="163401" y="417233"/>
                  </a:cubicBezTo>
                  <a:cubicBezTo>
                    <a:pt x="161163" y="418128"/>
                    <a:pt x="160268" y="419471"/>
                    <a:pt x="158925" y="421262"/>
                  </a:cubicBezTo>
                  <a:cubicBezTo>
                    <a:pt x="158477" y="421710"/>
                    <a:pt x="158477" y="421710"/>
                    <a:pt x="158477" y="422157"/>
                  </a:cubicBezTo>
                  <a:lnTo>
                    <a:pt x="158477" y="423053"/>
                  </a:lnTo>
                  <a:cubicBezTo>
                    <a:pt x="158477" y="423500"/>
                    <a:pt x="157582" y="424843"/>
                    <a:pt x="156686" y="424843"/>
                  </a:cubicBezTo>
                  <a:lnTo>
                    <a:pt x="155343" y="424843"/>
                  </a:lnTo>
                  <a:cubicBezTo>
                    <a:pt x="153553" y="424843"/>
                    <a:pt x="151762" y="425739"/>
                    <a:pt x="151314" y="426634"/>
                  </a:cubicBezTo>
                  <a:cubicBezTo>
                    <a:pt x="150419" y="427530"/>
                    <a:pt x="149076" y="428873"/>
                    <a:pt x="149076" y="430216"/>
                  </a:cubicBezTo>
                  <a:cubicBezTo>
                    <a:pt x="148181" y="430663"/>
                    <a:pt x="147733" y="431111"/>
                    <a:pt x="147285" y="431111"/>
                  </a:cubicBezTo>
                  <a:cubicBezTo>
                    <a:pt x="146838" y="431111"/>
                    <a:pt x="146838" y="430663"/>
                    <a:pt x="146390" y="430663"/>
                  </a:cubicBezTo>
                  <a:cubicBezTo>
                    <a:pt x="145494" y="430663"/>
                    <a:pt x="145494" y="431111"/>
                    <a:pt x="145494" y="432006"/>
                  </a:cubicBezTo>
                  <a:lnTo>
                    <a:pt x="145494" y="433349"/>
                  </a:lnTo>
                  <a:cubicBezTo>
                    <a:pt x="145047" y="433349"/>
                    <a:pt x="144599" y="433797"/>
                    <a:pt x="144599" y="433797"/>
                  </a:cubicBezTo>
                  <a:cubicBezTo>
                    <a:pt x="144152" y="434692"/>
                    <a:pt x="143256" y="435140"/>
                    <a:pt x="141465" y="435588"/>
                  </a:cubicBezTo>
                  <a:cubicBezTo>
                    <a:pt x="139675" y="435588"/>
                    <a:pt x="138779" y="436035"/>
                    <a:pt x="137884" y="437378"/>
                  </a:cubicBezTo>
                  <a:cubicBezTo>
                    <a:pt x="137884" y="438274"/>
                    <a:pt x="137436" y="438274"/>
                    <a:pt x="136541" y="438721"/>
                  </a:cubicBezTo>
                  <a:lnTo>
                    <a:pt x="134750" y="439617"/>
                  </a:lnTo>
                  <a:cubicBezTo>
                    <a:pt x="134303" y="440512"/>
                    <a:pt x="133407" y="440512"/>
                    <a:pt x="132512" y="440512"/>
                  </a:cubicBezTo>
                  <a:cubicBezTo>
                    <a:pt x="132064" y="440512"/>
                    <a:pt x="131617" y="440512"/>
                    <a:pt x="131169" y="440960"/>
                  </a:cubicBezTo>
                  <a:cubicBezTo>
                    <a:pt x="130274" y="442750"/>
                    <a:pt x="128483" y="442750"/>
                    <a:pt x="127140" y="443646"/>
                  </a:cubicBezTo>
                  <a:cubicBezTo>
                    <a:pt x="125349" y="444093"/>
                    <a:pt x="124454" y="444989"/>
                    <a:pt x="122663" y="445884"/>
                  </a:cubicBezTo>
                  <a:cubicBezTo>
                    <a:pt x="122215" y="445884"/>
                    <a:pt x="121320" y="446332"/>
                    <a:pt x="120872" y="446780"/>
                  </a:cubicBezTo>
                  <a:lnTo>
                    <a:pt x="119977" y="447675"/>
                  </a:lnTo>
                  <a:cubicBezTo>
                    <a:pt x="118186" y="447675"/>
                    <a:pt x="117291" y="448570"/>
                    <a:pt x="116396" y="449018"/>
                  </a:cubicBezTo>
                  <a:cubicBezTo>
                    <a:pt x="115053" y="449913"/>
                    <a:pt x="113262" y="450361"/>
                    <a:pt x="111471" y="450361"/>
                  </a:cubicBezTo>
                  <a:cubicBezTo>
                    <a:pt x="110576" y="450361"/>
                    <a:pt x="109681" y="450361"/>
                    <a:pt x="107890" y="451256"/>
                  </a:cubicBezTo>
                  <a:cubicBezTo>
                    <a:pt x="107442" y="451704"/>
                    <a:pt x="106994" y="451704"/>
                    <a:pt x="106994" y="451704"/>
                  </a:cubicBezTo>
                  <a:cubicBezTo>
                    <a:pt x="105204" y="452152"/>
                    <a:pt x="103861" y="452599"/>
                    <a:pt x="102965" y="453495"/>
                  </a:cubicBezTo>
                  <a:cubicBezTo>
                    <a:pt x="101622" y="454390"/>
                    <a:pt x="100279" y="454838"/>
                    <a:pt x="98936" y="454838"/>
                  </a:cubicBezTo>
                  <a:cubicBezTo>
                    <a:pt x="97146" y="455733"/>
                    <a:pt x="94907" y="456181"/>
                    <a:pt x="92669" y="457076"/>
                  </a:cubicBezTo>
                  <a:cubicBezTo>
                    <a:pt x="91774" y="457076"/>
                    <a:pt x="90878" y="457524"/>
                    <a:pt x="90430" y="457971"/>
                  </a:cubicBezTo>
                  <a:cubicBezTo>
                    <a:pt x="89983" y="458419"/>
                    <a:pt x="89535" y="458419"/>
                    <a:pt x="88640" y="458419"/>
                  </a:cubicBezTo>
                  <a:lnTo>
                    <a:pt x="87744" y="458419"/>
                  </a:lnTo>
                  <a:cubicBezTo>
                    <a:pt x="87297" y="458419"/>
                    <a:pt x="86849" y="458867"/>
                    <a:pt x="86849" y="459314"/>
                  </a:cubicBezTo>
                  <a:lnTo>
                    <a:pt x="85954" y="459314"/>
                  </a:lnTo>
                  <a:cubicBezTo>
                    <a:pt x="84163" y="459314"/>
                    <a:pt x="82820" y="458867"/>
                    <a:pt x="80582" y="458419"/>
                  </a:cubicBezTo>
                  <a:cubicBezTo>
                    <a:pt x="80134" y="458419"/>
                    <a:pt x="79686" y="457971"/>
                    <a:pt x="79239" y="457971"/>
                  </a:cubicBezTo>
                  <a:cubicBezTo>
                    <a:pt x="79239" y="457524"/>
                    <a:pt x="78791" y="457524"/>
                    <a:pt x="78791" y="457524"/>
                  </a:cubicBezTo>
                  <a:cubicBezTo>
                    <a:pt x="78343" y="457524"/>
                    <a:pt x="78343" y="457971"/>
                    <a:pt x="78343" y="457971"/>
                  </a:cubicBezTo>
                  <a:cubicBezTo>
                    <a:pt x="77448" y="459314"/>
                    <a:pt x="77000" y="459314"/>
                    <a:pt x="75657" y="459314"/>
                  </a:cubicBezTo>
                  <a:lnTo>
                    <a:pt x="73419" y="459314"/>
                  </a:lnTo>
                  <a:cubicBezTo>
                    <a:pt x="72076" y="458867"/>
                    <a:pt x="70733" y="458419"/>
                    <a:pt x="69837" y="458419"/>
                  </a:cubicBezTo>
                  <a:cubicBezTo>
                    <a:pt x="69390" y="457971"/>
                    <a:pt x="68494" y="457971"/>
                    <a:pt x="68047" y="457971"/>
                  </a:cubicBezTo>
                  <a:cubicBezTo>
                    <a:pt x="67599" y="458419"/>
                    <a:pt x="66704" y="458419"/>
                    <a:pt x="66256" y="458419"/>
                  </a:cubicBezTo>
                  <a:cubicBezTo>
                    <a:pt x="65808" y="458419"/>
                    <a:pt x="64913" y="458419"/>
                    <a:pt x="64465" y="457971"/>
                  </a:cubicBezTo>
                  <a:cubicBezTo>
                    <a:pt x="64465" y="457971"/>
                    <a:pt x="64018" y="457971"/>
                    <a:pt x="64018" y="459314"/>
                  </a:cubicBezTo>
                  <a:lnTo>
                    <a:pt x="63570" y="459314"/>
                  </a:lnTo>
                  <a:cubicBezTo>
                    <a:pt x="62675" y="459762"/>
                    <a:pt x="62227" y="460210"/>
                    <a:pt x="61779" y="460210"/>
                  </a:cubicBezTo>
                  <a:cubicBezTo>
                    <a:pt x="61332" y="460210"/>
                    <a:pt x="60884" y="459762"/>
                    <a:pt x="60436" y="459314"/>
                  </a:cubicBezTo>
                  <a:cubicBezTo>
                    <a:pt x="59541" y="458867"/>
                    <a:pt x="59541" y="458867"/>
                    <a:pt x="58646" y="458867"/>
                  </a:cubicBezTo>
                  <a:cubicBezTo>
                    <a:pt x="58198" y="458867"/>
                    <a:pt x="58198" y="459314"/>
                    <a:pt x="57750" y="459314"/>
                  </a:cubicBezTo>
                  <a:cubicBezTo>
                    <a:pt x="57303" y="459314"/>
                    <a:pt x="56407" y="458867"/>
                    <a:pt x="55512" y="457971"/>
                  </a:cubicBezTo>
                  <a:cubicBezTo>
                    <a:pt x="55064" y="457076"/>
                    <a:pt x="54169" y="457076"/>
                    <a:pt x="53721" y="457076"/>
                  </a:cubicBezTo>
                  <a:cubicBezTo>
                    <a:pt x="53274" y="457076"/>
                    <a:pt x="53274" y="456628"/>
                    <a:pt x="52826" y="456628"/>
                  </a:cubicBezTo>
                  <a:cubicBezTo>
                    <a:pt x="52378" y="456628"/>
                    <a:pt x="52378" y="457076"/>
                    <a:pt x="52378" y="457076"/>
                  </a:cubicBezTo>
                  <a:lnTo>
                    <a:pt x="50587" y="457076"/>
                  </a:lnTo>
                  <a:cubicBezTo>
                    <a:pt x="49692" y="457076"/>
                    <a:pt x="47901" y="456628"/>
                    <a:pt x="46558" y="456181"/>
                  </a:cubicBezTo>
                  <a:cubicBezTo>
                    <a:pt x="46111" y="456181"/>
                    <a:pt x="46111" y="455733"/>
                    <a:pt x="46111" y="455285"/>
                  </a:cubicBezTo>
                  <a:lnTo>
                    <a:pt x="46111" y="454838"/>
                  </a:lnTo>
                  <a:cubicBezTo>
                    <a:pt x="46111" y="454390"/>
                    <a:pt x="46111" y="453495"/>
                    <a:pt x="45663" y="453495"/>
                  </a:cubicBezTo>
                  <a:cubicBezTo>
                    <a:pt x="44768" y="452599"/>
                    <a:pt x="43872" y="451704"/>
                    <a:pt x="42082" y="451704"/>
                  </a:cubicBezTo>
                  <a:cubicBezTo>
                    <a:pt x="40739" y="451256"/>
                    <a:pt x="40291" y="450809"/>
                    <a:pt x="39843" y="449913"/>
                  </a:cubicBezTo>
                  <a:cubicBezTo>
                    <a:pt x="39396" y="448570"/>
                    <a:pt x="38948" y="448570"/>
                    <a:pt x="38500" y="448123"/>
                  </a:cubicBezTo>
                  <a:cubicBezTo>
                    <a:pt x="37605" y="448123"/>
                    <a:pt x="37157" y="447675"/>
                    <a:pt x="36262" y="447227"/>
                  </a:cubicBezTo>
                  <a:cubicBezTo>
                    <a:pt x="35366" y="445884"/>
                    <a:pt x="33576" y="445884"/>
                    <a:pt x="33128" y="444541"/>
                  </a:cubicBezTo>
                  <a:cubicBezTo>
                    <a:pt x="33128" y="444093"/>
                    <a:pt x="32680" y="444093"/>
                    <a:pt x="32233" y="444093"/>
                  </a:cubicBezTo>
                  <a:cubicBezTo>
                    <a:pt x="31785" y="444093"/>
                    <a:pt x="31337" y="444093"/>
                    <a:pt x="31337" y="444541"/>
                  </a:cubicBezTo>
                  <a:lnTo>
                    <a:pt x="31337" y="445436"/>
                  </a:lnTo>
                  <a:cubicBezTo>
                    <a:pt x="30890" y="445884"/>
                    <a:pt x="30442" y="446332"/>
                    <a:pt x="29994" y="446332"/>
                  </a:cubicBezTo>
                  <a:lnTo>
                    <a:pt x="25070" y="441855"/>
                  </a:lnTo>
                  <a:cubicBezTo>
                    <a:pt x="24175" y="440512"/>
                    <a:pt x="23727" y="439617"/>
                    <a:pt x="23727" y="437826"/>
                  </a:cubicBezTo>
                  <a:lnTo>
                    <a:pt x="23727" y="437378"/>
                  </a:lnTo>
                  <a:lnTo>
                    <a:pt x="23279" y="437826"/>
                  </a:lnTo>
                  <a:lnTo>
                    <a:pt x="22384" y="437826"/>
                  </a:lnTo>
                  <a:lnTo>
                    <a:pt x="20593" y="436035"/>
                  </a:lnTo>
                  <a:cubicBezTo>
                    <a:pt x="20146" y="434692"/>
                    <a:pt x="18802" y="433349"/>
                    <a:pt x="17459" y="432006"/>
                  </a:cubicBezTo>
                  <a:cubicBezTo>
                    <a:pt x="17012" y="431559"/>
                    <a:pt x="16564" y="430663"/>
                    <a:pt x="16564" y="429768"/>
                  </a:cubicBezTo>
                  <a:cubicBezTo>
                    <a:pt x="15669" y="428425"/>
                    <a:pt x="14773" y="427082"/>
                    <a:pt x="14773" y="425739"/>
                  </a:cubicBezTo>
                  <a:cubicBezTo>
                    <a:pt x="14326" y="423500"/>
                    <a:pt x="13430" y="422157"/>
                    <a:pt x="11640" y="420367"/>
                  </a:cubicBezTo>
                  <a:lnTo>
                    <a:pt x="11640" y="419024"/>
                  </a:lnTo>
                  <a:lnTo>
                    <a:pt x="9849" y="414995"/>
                  </a:lnTo>
                  <a:cubicBezTo>
                    <a:pt x="8954" y="412756"/>
                    <a:pt x="8506" y="410518"/>
                    <a:pt x="7611" y="408727"/>
                  </a:cubicBezTo>
                  <a:cubicBezTo>
                    <a:pt x="7611" y="408279"/>
                    <a:pt x="7163" y="407384"/>
                    <a:pt x="6715" y="406936"/>
                  </a:cubicBezTo>
                  <a:cubicBezTo>
                    <a:pt x="6268" y="406489"/>
                    <a:pt x="5820" y="405593"/>
                    <a:pt x="5820" y="404250"/>
                  </a:cubicBezTo>
                  <a:lnTo>
                    <a:pt x="4477" y="402012"/>
                  </a:lnTo>
                  <a:lnTo>
                    <a:pt x="4477" y="398431"/>
                  </a:lnTo>
                  <a:cubicBezTo>
                    <a:pt x="4477" y="398431"/>
                    <a:pt x="4029" y="397983"/>
                    <a:pt x="4029" y="397535"/>
                  </a:cubicBezTo>
                  <a:cubicBezTo>
                    <a:pt x="3582" y="395745"/>
                    <a:pt x="4029" y="393954"/>
                    <a:pt x="3134" y="392611"/>
                  </a:cubicBezTo>
                  <a:cubicBezTo>
                    <a:pt x="3134" y="391268"/>
                    <a:pt x="2686" y="390372"/>
                    <a:pt x="2686" y="389029"/>
                  </a:cubicBezTo>
                  <a:lnTo>
                    <a:pt x="2686" y="388134"/>
                  </a:lnTo>
                  <a:cubicBezTo>
                    <a:pt x="2239" y="387686"/>
                    <a:pt x="2239" y="386791"/>
                    <a:pt x="2239" y="385896"/>
                  </a:cubicBezTo>
                  <a:lnTo>
                    <a:pt x="2239" y="384553"/>
                  </a:lnTo>
                  <a:cubicBezTo>
                    <a:pt x="2239" y="383210"/>
                    <a:pt x="2239" y="382314"/>
                    <a:pt x="1791" y="381419"/>
                  </a:cubicBezTo>
                  <a:cubicBezTo>
                    <a:pt x="1343" y="381419"/>
                    <a:pt x="1343" y="380524"/>
                    <a:pt x="1343" y="380524"/>
                  </a:cubicBezTo>
                  <a:lnTo>
                    <a:pt x="1343" y="379628"/>
                  </a:lnTo>
                  <a:cubicBezTo>
                    <a:pt x="1343" y="379181"/>
                    <a:pt x="1791" y="378733"/>
                    <a:pt x="1791" y="378285"/>
                  </a:cubicBezTo>
                  <a:cubicBezTo>
                    <a:pt x="1791" y="377838"/>
                    <a:pt x="1343" y="377838"/>
                    <a:pt x="1343" y="377390"/>
                  </a:cubicBezTo>
                  <a:cubicBezTo>
                    <a:pt x="1343" y="377390"/>
                    <a:pt x="896" y="376942"/>
                    <a:pt x="448" y="376047"/>
                  </a:cubicBezTo>
                  <a:cubicBezTo>
                    <a:pt x="448" y="375599"/>
                    <a:pt x="896" y="375152"/>
                    <a:pt x="1343" y="375152"/>
                  </a:cubicBezTo>
                  <a:lnTo>
                    <a:pt x="3134" y="375152"/>
                  </a:lnTo>
                  <a:lnTo>
                    <a:pt x="3134" y="374256"/>
                  </a:lnTo>
                  <a:cubicBezTo>
                    <a:pt x="2686" y="374256"/>
                    <a:pt x="2686" y="373809"/>
                    <a:pt x="2239" y="373809"/>
                  </a:cubicBezTo>
                  <a:cubicBezTo>
                    <a:pt x="1343" y="373809"/>
                    <a:pt x="896" y="373361"/>
                    <a:pt x="896" y="372913"/>
                  </a:cubicBezTo>
                  <a:cubicBezTo>
                    <a:pt x="448" y="372018"/>
                    <a:pt x="448" y="371122"/>
                    <a:pt x="448" y="370227"/>
                  </a:cubicBezTo>
                  <a:cubicBezTo>
                    <a:pt x="448" y="369779"/>
                    <a:pt x="448" y="369779"/>
                    <a:pt x="896" y="369332"/>
                  </a:cubicBezTo>
                  <a:lnTo>
                    <a:pt x="1791" y="369332"/>
                  </a:lnTo>
                  <a:cubicBezTo>
                    <a:pt x="2239" y="369332"/>
                    <a:pt x="2239" y="369779"/>
                    <a:pt x="2239" y="370227"/>
                  </a:cubicBezTo>
                  <a:lnTo>
                    <a:pt x="3134" y="370227"/>
                  </a:lnTo>
                  <a:cubicBezTo>
                    <a:pt x="3582" y="370227"/>
                    <a:pt x="3582" y="369779"/>
                    <a:pt x="3582" y="369332"/>
                  </a:cubicBezTo>
                  <a:lnTo>
                    <a:pt x="3134" y="369332"/>
                  </a:lnTo>
                  <a:lnTo>
                    <a:pt x="3582" y="368884"/>
                  </a:lnTo>
                  <a:cubicBezTo>
                    <a:pt x="3582" y="367541"/>
                    <a:pt x="3134" y="366198"/>
                    <a:pt x="2686" y="364855"/>
                  </a:cubicBezTo>
                  <a:cubicBezTo>
                    <a:pt x="2239" y="364855"/>
                    <a:pt x="2239" y="364407"/>
                    <a:pt x="2239" y="363960"/>
                  </a:cubicBezTo>
                  <a:cubicBezTo>
                    <a:pt x="2686" y="363512"/>
                    <a:pt x="2239" y="363512"/>
                    <a:pt x="2239" y="363512"/>
                  </a:cubicBezTo>
                  <a:cubicBezTo>
                    <a:pt x="2239" y="363512"/>
                    <a:pt x="1791" y="363512"/>
                    <a:pt x="1343" y="363960"/>
                  </a:cubicBezTo>
                  <a:cubicBezTo>
                    <a:pt x="1343" y="364855"/>
                    <a:pt x="1343" y="365303"/>
                    <a:pt x="1791" y="366198"/>
                  </a:cubicBezTo>
                  <a:cubicBezTo>
                    <a:pt x="1791" y="366198"/>
                    <a:pt x="1791" y="366646"/>
                    <a:pt x="1343" y="366646"/>
                  </a:cubicBezTo>
                  <a:lnTo>
                    <a:pt x="896" y="366198"/>
                  </a:lnTo>
                  <a:cubicBezTo>
                    <a:pt x="448" y="365750"/>
                    <a:pt x="448" y="364855"/>
                    <a:pt x="0" y="363960"/>
                  </a:cubicBezTo>
                  <a:cubicBezTo>
                    <a:pt x="448" y="363512"/>
                    <a:pt x="448" y="362617"/>
                    <a:pt x="448" y="362169"/>
                  </a:cubicBezTo>
                  <a:lnTo>
                    <a:pt x="448" y="359931"/>
                  </a:lnTo>
                  <a:cubicBezTo>
                    <a:pt x="448" y="359483"/>
                    <a:pt x="448" y="359035"/>
                    <a:pt x="896" y="358588"/>
                  </a:cubicBezTo>
                  <a:cubicBezTo>
                    <a:pt x="896" y="357692"/>
                    <a:pt x="896" y="356797"/>
                    <a:pt x="448" y="356349"/>
                  </a:cubicBezTo>
                  <a:cubicBezTo>
                    <a:pt x="448" y="355902"/>
                    <a:pt x="448" y="354559"/>
                    <a:pt x="896" y="353663"/>
                  </a:cubicBezTo>
                  <a:cubicBezTo>
                    <a:pt x="448" y="353215"/>
                    <a:pt x="448" y="352768"/>
                    <a:pt x="448" y="352320"/>
                  </a:cubicBezTo>
                  <a:lnTo>
                    <a:pt x="448" y="349634"/>
                  </a:lnTo>
                  <a:cubicBezTo>
                    <a:pt x="448" y="349186"/>
                    <a:pt x="448" y="348739"/>
                    <a:pt x="896" y="348291"/>
                  </a:cubicBezTo>
                  <a:lnTo>
                    <a:pt x="896" y="346500"/>
                  </a:lnTo>
                  <a:cubicBezTo>
                    <a:pt x="896" y="346053"/>
                    <a:pt x="1343" y="345157"/>
                    <a:pt x="1343" y="344710"/>
                  </a:cubicBezTo>
                  <a:lnTo>
                    <a:pt x="896" y="344262"/>
                  </a:lnTo>
                  <a:cubicBezTo>
                    <a:pt x="1343" y="343367"/>
                    <a:pt x="1343" y="342919"/>
                    <a:pt x="1343" y="342471"/>
                  </a:cubicBezTo>
                  <a:cubicBezTo>
                    <a:pt x="1343" y="341128"/>
                    <a:pt x="1791" y="340233"/>
                    <a:pt x="1791" y="339785"/>
                  </a:cubicBezTo>
                  <a:cubicBezTo>
                    <a:pt x="1791" y="339338"/>
                    <a:pt x="2239" y="339338"/>
                    <a:pt x="2239" y="339338"/>
                  </a:cubicBezTo>
                  <a:lnTo>
                    <a:pt x="2239" y="339785"/>
                  </a:lnTo>
                  <a:cubicBezTo>
                    <a:pt x="2686" y="340233"/>
                    <a:pt x="2686" y="341128"/>
                    <a:pt x="2686" y="342471"/>
                  </a:cubicBezTo>
                  <a:lnTo>
                    <a:pt x="2686" y="343367"/>
                  </a:lnTo>
                  <a:cubicBezTo>
                    <a:pt x="2239" y="344262"/>
                    <a:pt x="2239" y="344710"/>
                    <a:pt x="2239" y="344710"/>
                  </a:cubicBezTo>
                  <a:lnTo>
                    <a:pt x="2239" y="345157"/>
                  </a:lnTo>
                  <a:cubicBezTo>
                    <a:pt x="2686" y="345157"/>
                    <a:pt x="2686" y="344710"/>
                    <a:pt x="2686" y="344710"/>
                  </a:cubicBezTo>
                  <a:lnTo>
                    <a:pt x="2686" y="344262"/>
                  </a:lnTo>
                  <a:cubicBezTo>
                    <a:pt x="2686" y="344262"/>
                    <a:pt x="3134" y="343367"/>
                    <a:pt x="3134" y="342471"/>
                  </a:cubicBezTo>
                  <a:lnTo>
                    <a:pt x="3134" y="341128"/>
                  </a:lnTo>
                  <a:cubicBezTo>
                    <a:pt x="2686" y="340681"/>
                    <a:pt x="2686" y="339785"/>
                    <a:pt x="2686" y="339338"/>
                  </a:cubicBezTo>
                  <a:cubicBezTo>
                    <a:pt x="2686" y="338890"/>
                    <a:pt x="2686" y="338442"/>
                    <a:pt x="3134" y="337547"/>
                  </a:cubicBezTo>
                  <a:lnTo>
                    <a:pt x="3134" y="334413"/>
                  </a:lnTo>
                  <a:lnTo>
                    <a:pt x="2686" y="334413"/>
                  </a:lnTo>
                  <a:lnTo>
                    <a:pt x="2686" y="336651"/>
                  </a:lnTo>
                  <a:lnTo>
                    <a:pt x="1791" y="336651"/>
                  </a:lnTo>
                  <a:lnTo>
                    <a:pt x="1791" y="336204"/>
                  </a:lnTo>
                  <a:cubicBezTo>
                    <a:pt x="1343" y="335756"/>
                    <a:pt x="1343" y="335308"/>
                    <a:pt x="1343" y="334413"/>
                  </a:cubicBezTo>
                  <a:cubicBezTo>
                    <a:pt x="1343" y="333518"/>
                    <a:pt x="1791" y="333070"/>
                    <a:pt x="1791" y="332175"/>
                  </a:cubicBezTo>
                  <a:lnTo>
                    <a:pt x="1791" y="329489"/>
                  </a:lnTo>
                  <a:cubicBezTo>
                    <a:pt x="1343" y="329041"/>
                    <a:pt x="1343" y="328593"/>
                    <a:pt x="1343" y="328593"/>
                  </a:cubicBezTo>
                  <a:cubicBezTo>
                    <a:pt x="1343" y="328146"/>
                    <a:pt x="1791" y="327698"/>
                    <a:pt x="2239" y="327250"/>
                  </a:cubicBezTo>
                  <a:cubicBezTo>
                    <a:pt x="2239" y="327250"/>
                    <a:pt x="2686" y="327250"/>
                    <a:pt x="2686" y="326803"/>
                  </a:cubicBezTo>
                  <a:cubicBezTo>
                    <a:pt x="2686" y="326355"/>
                    <a:pt x="2239" y="325907"/>
                    <a:pt x="2239" y="325460"/>
                  </a:cubicBezTo>
                  <a:lnTo>
                    <a:pt x="2239" y="317849"/>
                  </a:lnTo>
                  <a:cubicBezTo>
                    <a:pt x="3582" y="312477"/>
                    <a:pt x="5372" y="305762"/>
                    <a:pt x="5372" y="300390"/>
                  </a:cubicBezTo>
                  <a:lnTo>
                    <a:pt x="5372" y="298151"/>
                  </a:lnTo>
                  <a:cubicBezTo>
                    <a:pt x="5372" y="297704"/>
                    <a:pt x="5372" y="297704"/>
                    <a:pt x="5820" y="297704"/>
                  </a:cubicBezTo>
                  <a:cubicBezTo>
                    <a:pt x="8506" y="297704"/>
                    <a:pt x="7611" y="290541"/>
                    <a:pt x="8506" y="289198"/>
                  </a:cubicBezTo>
                  <a:lnTo>
                    <a:pt x="8506" y="287855"/>
                  </a:lnTo>
                  <a:lnTo>
                    <a:pt x="9401" y="282035"/>
                  </a:lnTo>
                  <a:cubicBezTo>
                    <a:pt x="10297" y="281140"/>
                    <a:pt x="10297" y="280692"/>
                    <a:pt x="10297" y="279797"/>
                  </a:cubicBezTo>
                  <a:lnTo>
                    <a:pt x="10297" y="277111"/>
                  </a:lnTo>
                  <a:cubicBezTo>
                    <a:pt x="10297" y="276663"/>
                    <a:pt x="10297" y="275768"/>
                    <a:pt x="9401" y="275768"/>
                  </a:cubicBezTo>
                  <a:lnTo>
                    <a:pt x="9401" y="273082"/>
                  </a:lnTo>
                  <a:cubicBezTo>
                    <a:pt x="9849" y="270843"/>
                    <a:pt x="10297" y="268157"/>
                    <a:pt x="11192" y="265471"/>
                  </a:cubicBezTo>
                  <a:cubicBezTo>
                    <a:pt x="11640" y="264576"/>
                    <a:pt x="11640" y="264128"/>
                    <a:pt x="11640" y="263680"/>
                  </a:cubicBezTo>
                  <a:cubicBezTo>
                    <a:pt x="11640" y="262785"/>
                    <a:pt x="11640" y="261890"/>
                    <a:pt x="12535" y="260994"/>
                  </a:cubicBezTo>
                  <a:cubicBezTo>
                    <a:pt x="12535" y="260547"/>
                    <a:pt x="12983" y="260099"/>
                    <a:pt x="12983" y="260099"/>
                  </a:cubicBezTo>
                  <a:cubicBezTo>
                    <a:pt x="14326" y="260099"/>
                    <a:pt x="14326" y="260099"/>
                    <a:pt x="14326" y="259204"/>
                  </a:cubicBezTo>
                  <a:lnTo>
                    <a:pt x="14326" y="257861"/>
                  </a:lnTo>
                  <a:cubicBezTo>
                    <a:pt x="14773" y="255622"/>
                    <a:pt x="15221" y="253832"/>
                    <a:pt x="16116" y="251593"/>
                  </a:cubicBezTo>
                  <a:cubicBezTo>
                    <a:pt x="16116" y="251593"/>
                    <a:pt x="16564" y="250698"/>
                    <a:pt x="16564" y="250250"/>
                  </a:cubicBezTo>
                  <a:lnTo>
                    <a:pt x="16564" y="248460"/>
                  </a:lnTo>
                  <a:cubicBezTo>
                    <a:pt x="17012" y="247116"/>
                    <a:pt x="17459" y="246221"/>
                    <a:pt x="19250" y="245773"/>
                  </a:cubicBezTo>
                  <a:lnTo>
                    <a:pt x="19698" y="245326"/>
                  </a:lnTo>
                  <a:cubicBezTo>
                    <a:pt x="19698" y="245326"/>
                    <a:pt x="19250" y="245326"/>
                    <a:pt x="19250" y="244878"/>
                  </a:cubicBezTo>
                  <a:cubicBezTo>
                    <a:pt x="18802" y="244430"/>
                    <a:pt x="18802" y="243535"/>
                    <a:pt x="18802" y="243535"/>
                  </a:cubicBezTo>
                  <a:cubicBezTo>
                    <a:pt x="18802" y="241744"/>
                    <a:pt x="19250" y="239506"/>
                    <a:pt x="19250" y="238611"/>
                  </a:cubicBezTo>
                  <a:cubicBezTo>
                    <a:pt x="19250" y="237715"/>
                    <a:pt x="19250" y="237268"/>
                    <a:pt x="19698" y="236820"/>
                  </a:cubicBezTo>
                  <a:cubicBezTo>
                    <a:pt x="20593" y="235477"/>
                    <a:pt x="20593" y="235029"/>
                    <a:pt x="20593" y="233686"/>
                  </a:cubicBezTo>
                  <a:cubicBezTo>
                    <a:pt x="20593" y="231896"/>
                    <a:pt x="21489" y="230553"/>
                    <a:pt x="22384" y="228762"/>
                  </a:cubicBezTo>
                  <a:cubicBezTo>
                    <a:pt x="22832" y="226971"/>
                    <a:pt x="23727" y="225628"/>
                    <a:pt x="23727" y="223390"/>
                  </a:cubicBezTo>
                  <a:cubicBezTo>
                    <a:pt x="23727" y="222942"/>
                    <a:pt x="23727" y="222494"/>
                    <a:pt x="24175" y="222494"/>
                  </a:cubicBezTo>
                  <a:cubicBezTo>
                    <a:pt x="25070" y="221151"/>
                    <a:pt x="25518" y="219361"/>
                    <a:pt x="25965" y="218018"/>
                  </a:cubicBezTo>
                  <a:cubicBezTo>
                    <a:pt x="25965" y="215779"/>
                    <a:pt x="26861" y="213989"/>
                    <a:pt x="27308" y="211303"/>
                  </a:cubicBezTo>
                  <a:cubicBezTo>
                    <a:pt x="28204" y="209512"/>
                    <a:pt x="28204" y="207273"/>
                    <a:pt x="29099" y="205930"/>
                  </a:cubicBezTo>
                  <a:lnTo>
                    <a:pt x="29099" y="205483"/>
                  </a:lnTo>
                  <a:cubicBezTo>
                    <a:pt x="31337" y="201454"/>
                    <a:pt x="31785" y="197872"/>
                    <a:pt x="32680" y="195186"/>
                  </a:cubicBezTo>
                  <a:lnTo>
                    <a:pt x="34471" y="192052"/>
                  </a:lnTo>
                  <a:cubicBezTo>
                    <a:pt x="35366" y="189814"/>
                    <a:pt x="35814" y="188471"/>
                    <a:pt x="36262" y="186233"/>
                  </a:cubicBezTo>
                  <a:cubicBezTo>
                    <a:pt x="37157" y="183994"/>
                    <a:pt x="37605" y="181756"/>
                    <a:pt x="38500" y="180413"/>
                  </a:cubicBezTo>
                  <a:cubicBezTo>
                    <a:pt x="38948" y="179965"/>
                    <a:pt x="39396" y="179518"/>
                    <a:pt x="39396" y="179070"/>
                  </a:cubicBezTo>
                  <a:cubicBezTo>
                    <a:pt x="40291" y="174593"/>
                    <a:pt x="42529" y="171012"/>
                    <a:pt x="43872" y="166983"/>
                  </a:cubicBezTo>
                  <a:cubicBezTo>
                    <a:pt x="44320" y="165192"/>
                    <a:pt x="44768" y="163849"/>
                    <a:pt x="45663" y="162506"/>
                  </a:cubicBezTo>
                  <a:cubicBezTo>
                    <a:pt x="47006" y="160268"/>
                    <a:pt x="48349" y="158477"/>
                    <a:pt x="49244" y="156238"/>
                  </a:cubicBezTo>
                  <a:lnTo>
                    <a:pt x="51483" y="153105"/>
                  </a:lnTo>
                  <a:cubicBezTo>
                    <a:pt x="51483" y="153552"/>
                    <a:pt x="51483" y="154000"/>
                    <a:pt x="51930" y="154000"/>
                  </a:cubicBezTo>
                  <a:lnTo>
                    <a:pt x="52826" y="153105"/>
                  </a:lnTo>
                  <a:cubicBezTo>
                    <a:pt x="52826" y="152657"/>
                    <a:pt x="53274" y="151762"/>
                    <a:pt x="53274" y="151314"/>
                  </a:cubicBezTo>
                  <a:lnTo>
                    <a:pt x="52826" y="150866"/>
                  </a:lnTo>
                  <a:lnTo>
                    <a:pt x="52378" y="150866"/>
                  </a:lnTo>
                  <a:cubicBezTo>
                    <a:pt x="51930" y="151314"/>
                    <a:pt x="51483" y="151762"/>
                    <a:pt x="51483" y="152209"/>
                  </a:cubicBezTo>
                  <a:lnTo>
                    <a:pt x="51483" y="149971"/>
                  </a:lnTo>
                  <a:cubicBezTo>
                    <a:pt x="51930" y="149523"/>
                    <a:pt x="52378" y="148628"/>
                    <a:pt x="52378" y="147733"/>
                  </a:cubicBezTo>
                  <a:cubicBezTo>
                    <a:pt x="52378" y="147285"/>
                    <a:pt x="52826" y="147285"/>
                    <a:pt x="53274" y="146837"/>
                  </a:cubicBezTo>
                  <a:cubicBezTo>
                    <a:pt x="54169" y="146390"/>
                    <a:pt x="54169" y="145494"/>
                    <a:pt x="54169" y="144599"/>
                  </a:cubicBezTo>
                  <a:cubicBezTo>
                    <a:pt x="54617" y="141913"/>
                    <a:pt x="55512" y="139674"/>
                    <a:pt x="57303" y="137436"/>
                  </a:cubicBezTo>
                  <a:cubicBezTo>
                    <a:pt x="57750" y="136093"/>
                    <a:pt x="58646" y="135198"/>
                    <a:pt x="58646" y="134302"/>
                  </a:cubicBezTo>
                  <a:cubicBezTo>
                    <a:pt x="59989" y="132959"/>
                    <a:pt x="59989" y="132064"/>
                    <a:pt x="60436" y="130721"/>
                  </a:cubicBezTo>
                  <a:cubicBezTo>
                    <a:pt x="60436" y="129826"/>
                    <a:pt x="60884" y="128930"/>
                    <a:pt x="61332" y="127587"/>
                  </a:cubicBezTo>
                  <a:cubicBezTo>
                    <a:pt x="61779" y="125797"/>
                    <a:pt x="61779" y="124454"/>
                    <a:pt x="63122" y="123558"/>
                  </a:cubicBezTo>
                  <a:cubicBezTo>
                    <a:pt x="64018" y="123111"/>
                    <a:pt x="64465" y="122215"/>
                    <a:pt x="64465" y="121767"/>
                  </a:cubicBezTo>
                  <a:cubicBezTo>
                    <a:pt x="65361" y="119081"/>
                    <a:pt x="67151" y="116843"/>
                    <a:pt x="68494" y="115052"/>
                  </a:cubicBezTo>
                  <a:cubicBezTo>
                    <a:pt x="68942" y="114605"/>
                    <a:pt x="68942" y="114157"/>
                    <a:pt x="68942" y="113709"/>
                  </a:cubicBezTo>
                  <a:lnTo>
                    <a:pt x="68942" y="113262"/>
                  </a:lnTo>
                  <a:cubicBezTo>
                    <a:pt x="72523" y="105651"/>
                    <a:pt x="76105" y="99384"/>
                    <a:pt x="80134" y="92221"/>
                  </a:cubicBezTo>
                  <a:lnTo>
                    <a:pt x="80134" y="91773"/>
                  </a:lnTo>
                  <a:cubicBezTo>
                    <a:pt x="81477" y="90878"/>
                    <a:pt x="81925" y="89087"/>
                    <a:pt x="82820" y="87297"/>
                  </a:cubicBezTo>
                  <a:cubicBezTo>
                    <a:pt x="83268" y="86401"/>
                    <a:pt x="83268" y="85506"/>
                    <a:pt x="84163" y="85058"/>
                  </a:cubicBezTo>
                  <a:cubicBezTo>
                    <a:pt x="84163" y="85058"/>
                    <a:pt x="84611" y="84610"/>
                    <a:pt x="84611" y="84163"/>
                  </a:cubicBezTo>
                  <a:cubicBezTo>
                    <a:pt x="84611" y="83715"/>
                    <a:pt x="85058" y="83267"/>
                    <a:pt x="86401" y="82372"/>
                  </a:cubicBezTo>
                  <a:cubicBezTo>
                    <a:pt x="86401" y="82372"/>
                    <a:pt x="86401" y="81924"/>
                    <a:pt x="86849" y="81924"/>
                  </a:cubicBezTo>
                  <a:cubicBezTo>
                    <a:pt x="87297" y="77895"/>
                    <a:pt x="89983" y="75657"/>
                    <a:pt x="91774" y="72523"/>
                  </a:cubicBezTo>
                  <a:lnTo>
                    <a:pt x="93117" y="71628"/>
                  </a:lnTo>
                  <a:lnTo>
                    <a:pt x="93564" y="71628"/>
                  </a:lnTo>
                  <a:lnTo>
                    <a:pt x="93564" y="71180"/>
                  </a:lnTo>
                  <a:cubicBezTo>
                    <a:pt x="93564" y="71180"/>
                    <a:pt x="93117" y="71180"/>
                    <a:pt x="93117" y="70733"/>
                  </a:cubicBezTo>
                  <a:cubicBezTo>
                    <a:pt x="93117" y="70733"/>
                    <a:pt x="92669" y="70285"/>
                    <a:pt x="92669" y="69837"/>
                  </a:cubicBezTo>
                  <a:cubicBezTo>
                    <a:pt x="92669" y="69390"/>
                    <a:pt x="93117" y="68942"/>
                    <a:pt x="93564" y="68494"/>
                  </a:cubicBezTo>
                  <a:cubicBezTo>
                    <a:pt x="95355" y="67151"/>
                    <a:pt x="96698" y="64465"/>
                    <a:pt x="98041" y="62674"/>
                  </a:cubicBezTo>
                  <a:lnTo>
                    <a:pt x="98936" y="61779"/>
                  </a:lnTo>
                  <a:cubicBezTo>
                    <a:pt x="99832" y="60436"/>
                    <a:pt x="100279" y="59093"/>
                    <a:pt x="102070" y="56855"/>
                  </a:cubicBezTo>
                  <a:lnTo>
                    <a:pt x="104756" y="51930"/>
                  </a:lnTo>
                  <a:cubicBezTo>
                    <a:pt x="105204" y="51930"/>
                    <a:pt x="105204" y="51930"/>
                    <a:pt x="105651" y="51483"/>
                  </a:cubicBezTo>
                  <a:cubicBezTo>
                    <a:pt x="106994" y="51035"/>
                    <a:pt x="106994" y="50139"/>
                    <a:pt x="107442" y="48349"/>
                  </a:cubicBezTo>
                  <a:cubicBezTo>
                    <a:pt x="109233" y="46558"/>
                    <a:pt x="110128" y="45215"/>
                    <a:pt x="111024" y="43424"/>
                  </a:cubicBezTo>
                  <a:cubicBezTo>
                    <a:pt x="111919" y="42977"/>
                    <a:pt x="112367" y="42529"/>
                    <a:pt x="113262" y="42529"/>
                  </a:cubicBezTo>
                  <a:cubicBezTo>
                    <a:pt x="114157" y="42529"/>
                    <a:pt x="114157" y="42081"/>
                    <a:pt x="115053" y="41634"/>
                  </a:cubicBezTo>
                  <a:cubicBezTo>
                    <a:pt x="115500" y="41634"/>
                    <a:pt x="115948" y="41186"/>
                    <a:pt x="115948" y="40738"/>
                  </a:cubicBezTo>
                  <a:cubicBezTo>
                    <a:pt x="115948" y="40291"/>
                    <a:pt x="115948" y="40291"/>
                    <a:pt x="115500" y="39843"/>
                  </a:cubicBezTo>
                  <a:lnTo>
                    <a:pt x="115500" y="38948"/>
                  </a:lnTo>
                  <a:lnTo>
                    <a:pt x="116843" y="37157"/>
                  </a:lnTo>
                  <a:cubicBezTo>
                    <a:pt x="118186" y="35366"/>
                    <a:pt x="119977" y="34471"/>
                    <a:pt x="120872" y="32680"/>
                  </a:cubicBezTo>
                  <a:lnTo>
                    <a:pt x="120872" y="32232"/>
                  </a:lnTo>
                  <a:cubicBezTo>
                    <a:pt x="122215" y="31337"/>
                    <a:pt x="123558" y="29546"/>
                    <a:pt x="124454" y="28203"/>
                  </a:cubicBezTo>
                  <a:cubicBezTo>
                    <a:pt x="125349" y="26860"/>
                    <a:pt x="127140" y="25965"/>
                    <a:pt x="128035" y="25070"/>
                  </a:cubicBezTo>
                  <a:lnTo>
                    <a:pt x="130274" y="22384"/>
                  </a:lnTo>
                  <a:lnTo>
                    <a:pt x="135198" y="18355"/>
                  </a:lnTo>
                  <a:cubicBezTo>
                    <a:pt x="135198" y="18355"/>
                    <a:pt x="135198" y="17907"/>
                    <a:pt x="135646" y="17907"/>
                  </a:cubicBezTo>
                  <a:lnTo>
                    <a:pt x="136093" y="18355"/>
                  </a:lnTo>
                  <a:lnTo>
                    <a:pt x="136541" y="18355"/>
                  </a:lnTo>
                  <a:cubicBezTo>
                    <a:pt x="137884" y="17459"/>
                    <a:pt x="140122" y="16564"/>
                    <a:pt x="141465" y="14773"/>
                  </a:cubicBezTo>
                  <a:cubicBezTo>
                    <a:pt x="141913" y="14773"/>
                    <a:pt x="141913" y="14325"/>
                    <a:pt x="141913" y="14325"/>
                  </a:cubicBezTo>
                  <a:cubicBezTo>
                    <a:pt x="143704" y="13430"/>
                    <a:pt x="145047" y="11639"/>
                    <a:pt x="147733" y="10744"/>
                  </a:cubicBezTo>
                  <a:cubicBezTo>
                    <a:pt x="148181" y="10296"/>
                    <a:pt x="148628" y="10296"/>
                    <a:pt x="148628" y="9849"/>
                  </a:cubicBezTo>
                  <a:cubicBezTo>
                    <a:pt x="148181" y="9849"/>
                    <a:pt x="148181" y="9401"/>
                    <a:pt x="148181" y="9401"/>
                  </a:cubicBezTo>
                  <a:cubicBezTo>
                    <a:pt x="148181" y="9401"/>
                    <a:pt x="148181" y="8953"/>
                    <a:pt x="148628" y="8953"/>
                  </a:cubicBezTo>
                  <a:cubicBezTo>
                    <a:pt x="149076" y="8953"/>
                    <a:pt x="149076" y="8506"/>
                    <a:pt x="149076" y="8506"/>
                  </a:cubicBezTo>
                  <a:lnTo>
                    <a:pt x="149971" y="8506"/>
                  </a:lnTo>
                  <a:cubicBezTo>
                    <a:pt x="150867" y="8506"/>
                    <a:pt x="152210" y="7610"/>
                    <a:pt x="153105" y="6715"/>
                  </a:cubicBezTo>
                  <a:cubicBezTo>
                    <a:pt x="154000" y="5820"/>
                    <a:pt x="155791" y="4924"/>
                    <a:pt x="156686" y="4477"/>
                  </a:cubicBezTo>
                  <a:cubicBezTo>
                    <a:pt x="157582" y="4477"/>
                    <a:pt x="159372" y="3581"/>
                    <a:pt x="160715" y="3134"/>
                  </a:cubicBezTo>
                  <a:cubicBezTo>
                    <a:pt x="161611" y="2238"/>
                    <a:pt x="162506" y="2238"/>
                    <a:pt x="163401" y="2238"/>
                  </a:cubicBezTo>
                  <a:cubicBezTo>
                    <a:pt x="165640" y="1343"/>
                    <a:pt x="169221" y="448"/>
                    <a:pt x="171012" y="0"/>
                  </a:cubicBezTo>
                  <a:close/>
                  <a:moveTo>
                    <a:pt x="120872" y="34919"/>
                  </a:moveTo>
                  <a:cubicBezTo>
                    <a:pt x="120425" y="34919"/>
                    <a:pt x="120425" y="34919"/>
                    <a:pt x="120425" y="35366"/>
                  </a:cubicBezTo>
                  <a:cubicBezTo>
                    <a:pt x="119977" y="35366"/>
                    <a:pt x="120425" y="35814"/>
                    <a:pt x="120425" y="35814"/>
                  </a:cubicBezTo>
                  <a:cubicBezTo>
                    <a:pt x="120872" y="35814"/>
                    <a:pt x="120872" y="35814"/>
                    <a:pt x="120872" y="34919"/>
                  </a:cubicBezTo>
                  <a:close/>
                  <a:moveTo>
                    <a:pt x="138779" y="37605"/>
                  </a:moveTo>
                  <a:lnTo>
                    <a:pt x="138779" y="38052"/>
                  </a:lnTo>
                  <a:lnTo>
                    <a:pt x="139227" y="38052"/>
                  </a:lnTo>
                  <a:lnTo>
                    <a:pt x="139227" y="37605"/>
                  </a:lnTo>
                  <a:lnTo>
                    <a:pt x="138779" y="37605"/>
                  </a:lnTo>
                  <a:close/>
                  <a:moveTo>
                    <a:pt x="118634" y="38052"/>
                  </a:moveTo>
                  <a:cubicBezTo>
                    <a:pt x="118186" y="38052"/>
                    <a:pt x="117739" y="38052"/>
                    <a:pt x="117739" y="38500"/>
                  </a:cubicBezTo>
                  <a:lnTo>
                    <a:pt x="118186" y="38500"/>
                  </a:lnTo>
                  <a:cubicBezTo>
                    <a:pt x="118634" y="38500"/>
                    <a:pt x="118634" y="38500"/>
                    <a:pt x="118634" y="38052"/>
                  </a:cubicBezTo>
                  <a:close/>
                  <a:moveTo>
                    <a:pt x="138332" y="38052"/>
                  </a:moveTo>
                  <a:cubicBezTo>
                    <a:pt x="136989" y="38500"/>
                    <a:pt x="136541" y="39843"/>
                    <a:pt x="136541" y="41186"/>
                  </a:cubicBezTo>
                  <a:cubicBezTo>
                    <a:pt x="135646" y="41634"/>
                    <a:pt x="135646" y="42081"/>
                    <a:pt x="135646" y="42081"/>
                  </a:cubicBezTo>
                  <a:cubicBezTo>
                    <a:pt x="135646" y="42529"/>
                    <a:pt x="135646" y="42529"/>
                    <a:pt x="136093" y="42529"/>
                  </a:cubicBezTo>
                  <a:lnTo>
                    <a:pt x="137436" y="42529"/>
                  </a:lnTo>
                  <a:cubicBezTo>
                    <a:pt x="137884" y="42081"/>
                    <a:pt x="138332" y="41634"/>
                    <a:pt x="138779" y="41634"/>
                  </a:cubicBezTo>
                  <a:lnTo>
                    <a:pt x="139675" y="41186"/>
                  </a:lnTo>
                  <a:lnTo>
                    <a:pt x="140570" y="41186"/>
                  </a:lnTo>
                  <a:cubicBezTo>
                    <a:pt x="141018" y="41186"/>
                    <a:pt x="141465" y="40738"/>
                    <a:pt x="141913" y="39843"/>
                  </a:cubicBezTo>
                  <a:cubicBezTo>
                    <a:pt x="142361" y="39395"/>
                    <a:pt x="142808" y="38948"/>
                    <a:pt x="142808" y="38500"/>
                  </a:cubicBezTo>
                  <a:cubicBezTo>
                    <a:pt x="143256" y="38500"/>
                    <a:pt x="142808" y="38052"/>
                    <a:pt x="142808" y="38052"/>
                  </a:cubicBezTo>
                  <a:lnTo>
                    <a:pt x="142361" y="38052"/>
                  </a:lnTo>
                  <a:lnTo>
                    <a:pt x="141018" y="39395"/>
                  </a:lnTo>
                  <a:cubicBezTo>
                    <a:pt x="140570" y="39843"/>
                    <a:pt x="140570" y="40291"/>
                    <a:pt x="140122" y="40291"/>
                  </a:cubicBezTo>
                  <a:cubicBezTo>
                    <a:pt x="139675" y="40291"/>
                    <a:pt x="139675" y="39843"/>
                    <a:pt x="139227" y="39843"/>
                  </a:cubicBezTo>
                  <a:cubicBezTo>
                    <a:pt x="138332" y="39395"/>
                    <a:pt x="138779" y="38948"/>
                    <a:pt x="138332" y="38052"/>
                  </a:cubicBezTo>
                  <a:close/>
                  <a:moveTo>
                    <a:pt x="111024" y="46558"/>
                  </a:moveTo>
                  <a:cubicBezTo>
                    <a:pt x="110128" y="47006"/>
                    <a:pt x="110128" y="47006"/>
                    <a:pt x="110128" y="47453"/>
                  </a:cubicBezTo>
                  <a:cubicBezTo>
                    <a:pt x="110576" y="47453"/>
                    <a:pt x="111024" y="47901"/>
                    <a:pt x="111471" y="47901"/>
                  </a:cubicBezTo>
                  <a:cubicBezTo>
                    <a:pt x="111919" y="47901"/>
                    <a:pt x="112367" y="47453"/>
                    <a:pt x="112814" y="47006"/>
                  </a:cubicBezTo>
                  <a:lnTo>
                    <a:pt x="113262" y="46558"/>
                  </a:lnTo>
                  <a:lnTo>
                    <a:pt x="111024" y="46558"/>
                  </a:lnTo>
                  <a:close/>
                  <a:moveTo>
                    <a:pt x="112814" y="47901"/>
                  </a:moveTo>
                  <a:cubicBezTo>
                    <a:pt x="111919" y="50139"/>
                    <a:pt x="110128" y="51035"/>
                    <a:pt x="109681" y="53273"/>
                  </a:cubicBezTo>
                  <a:lnTo>
                    <a:pt x="109681" y="54169"/>
                  </a:lnTo>
                  <a:cubicBezTo>
                    <a:pt x="109233" y="54616"/>
                    <a:pt x="109233" y="55064"/>
                    <a:pt x="109233" y="55064"/>
                  </a:cubicBezTo>
                  <a:lnTo>
                    <a:pt x="109233" y="55512"/>
                  </a:lnTo>
                  <a:lnTo>
                    <a:pt x="109681" y="55512"/>
                  </a:lnTo>
                  <a:cubicBezTo>
                    <a:pt x="110128" y="55064"/>
                    <a:pt x="111471" y="55064"/>
                    <a:pt x="111919" y="53721"/>
                  </a:cubicBezTo>
                  <a:cubicBezTo>
                    <a:pt x="112367" y="52378"/>
                    <a:pt x="113262" y="51483"/>
                    <a:pt x="113262" y="51035"/>
                  </a:cubicBezTo>
                  <a:cubicBezTo>
                    <a:pt x="113262" y="50587"/>
                    <a:pt x="113710" y="50139"/>
                    <a:pt x="113710" y="49692"/>
                  </a:cubicBezTo>
                  <a:cubicBezTo>
                    <a:pt x="114157" y="49692"/>
                    <a:pt x="114605" y="49244"/>
                    <a:pt x="114605" y="49244"/>
                  </a:cubicBezTo>
                  <a:lnTo>
                    <a:pt x="115053" y="48796"/>
                  </a:lnTo>
                  <a:cubicBezTo>
                    <a:pt x="114605" y="48349"/>
                    <a:pt x="114605" y="48349"/>
                    <a:pt x="114157" y="48349"/>
                  </a:cubicBezTo>
                  <a:cubicBezTo>
                    <a:pt x="114157" y="47901"/>
                    <a:pt x="113710" y="47901"/>
                    <a:pt x="113710" y="47901"/>
                  </a:cubicBezTo>
                  <a:lnTo>
                    <a:pt x="112814" y="47901"/>
                  </a:lnTo>
                  <a:close/>
                  <a:moveTo>
                    <a:pt x="117739" y="51483"/>
                  </a:moveTo>
                  <a:cubicBezTo>
                    <a:pt x="116843" y="51483"/>
                    <a:pt x="116396" y="51483"/>
                    <a:pt x="115948" y="52378"/>
                  </a:cubicBezTo>
                  <a:cubicBezTo>
                    <a:pt x="115500" y="53273"/>
                    <a:pt x="115053" y="54169"/>
                    <a:pt x="114157" y="55064"/>
                  </a:cubicBezTo>
                  <a:lnTo>
                    <a:pt x="114605" y="55064"/>
                  </a:lnTo>
                  <a:cubicBezTo>
                    <a:pt x="115948" y="54616"/>
                    <a:pt x="116843" y="53721"/>
                    <a:pt x="117739" y="51483"/>
                  </a:cubicBezTo>
                  <a:close/>
                  <a:moveTo>
                    <a:pt x="118634" y="55512"/>
                  </a:moveTo>
                  <a:cubicBezTo>
                    <a:pt x="118186" y="55512"/>
                    <a:pt x="118186" y="55512"/>
                    <a:pt x="118186" y="55959"/>
                  </a:cubicBezTo>
                  <a:cubicBezTo>
                    <a:pt x="117291" y="56407"/>
                    <a:pt x="116843" y="56855"/>
                    <a:pt x="116396" y="57750"/>
                  </a:cubicBezTo>
                  <a:cubicBezTo>
                    <a:pt x="117739" y="57750"/>
                    <a:pt x="118186" y="56855"/>
                    <a:pt x="118634" y="55959"/>
                  </a:cubicBezTo>
                  <a:lnTo>
                    <a:pt x="118634" y="55512"/>
                  </a:lnTo>
                  <a:close/>
                  <a:moveTo>
                    <a:pt x="111919" y="58198"/>
                  </a:moveTo>
                  <a:lnTo>
                    <a:pt x="111919" y="59093"/>
                  </a:lnTo>
                  <a:cubicBezTo>
                    <a:pt x="111024" y="59093"/>
                    <a:pt x="110576" y="59541"/>
                    <a:pt x="109681" y="60436"/>
                  </a:cubicBezTo>
                  <a:cubicBezTo>
                    <a:pt x="109233" y="61331"/>
                    <a:pt x="107890" y="62227"/>
                    <a:pt x="107890" y="63122"/>
                  </a:cubicBezTo>
                  <a:lnTo>
                    <a:pt x="108338" y="63570"/>
                  </a:lnTo>
                  <a:cubicBezTo>
                    <a:pt x="108338" y="64017"/>
                    <a:pt x="108785" y="64017"/>
                    <a:pt x="108785" y="64017"/>
                  </a:cubicBezTo>
                  <a:cubicBezTo>
                    <a:pt x="109233" y="64017"/>
                    <a:pt x="109233" y="63570"/>
                    <a:pt x="109681" y="63570"/>
                  </a:cubicBezTo>
                  <a:lnTo>
                    <a:pt x="109681" y="62674"/>
                  </a:lnTo>
                  <a:cubicBezTo>
                    <a:pt x="109681" y="62227"/>
                    <a:pt x="110576" y="61779"/>
                    <a:pt x="111024" y="61331"/>
                  </a:cubicBezTo>
                  <a:cubicBezTo>
                    <a:pt x="111919" y="61331"/>
                    <a:pt x="111919" y="60436"/>
                    <a:pt x="111919" y="59988"/>
                  </a:cubicBezTo>
                  <a:lnTo>
                    <a:pt x="111919" y="59093"/>
                  </a:lnTo>
                  <a:cubicBezTo>
                    <a:pt x="112367" y="59093"/>
                    <a:pt x="112367" y="59093"/>
                    <a:pt x="112814" y="58645"/>
                  </a:cubicBezTo>
                  <a:lnTo>
                    <a:pt x="112814" y="58198"/>
                  </a:lnTo>
                  <a:lnTo>
                    <a:pt x="111919" y="58198"/>
                  </a:lnTo>
                  <a:close/>
                  <a:moveTo>
                    <a:pt x="113710" y="59988"/>
                  </a:moveTo>
                  <a:lnTo>
                    <a:pt x="111471" y="63122"/>
                  </a:lnTo>
                  <a:lnTo>
                    <a:pt x="111471" y="63570"/>
                  </a:lnTo>
                  <a:lnTo>
                    <a:pt x="111919" y="63570"/>
                  </a:lnTo>
                  <a:cubicBezTo>
                    <a:pt x="112814" y="63122"/>
                    <a:pt x="113710" y="62227"/>
                    <a:pt x="114605" y="60884"/>
                  </a:cubicBezTo>
                  <a:lnTo>
                    <a:pt x="114605" y="59988"/>
                  </a:lnTo>
                  <a:lnTo>
                    <a:pt x="113710" y="59988"/>
                  </a:lnTo>
                  <a:close/>
                  <a:moveTo>
                    <a:pt x="91326" y="76105"/>
                  </a:moveTo>
                  <a:cubicBezTo>
                    <a:pt x="90878" y="76105"/>
                    <a:pt x="90878" y="76552"/>
                    <a:pt x="90878" y="76552"/>
                  </a:cubicBezTo>
                  <a:lnTo>
                    <a:pt x="89088" y="80134"/>
                  </a:lnTo>
                  <a:lnTo>
                    <a:pt x="89535" y="80581"/>
                  </a:lnTo>
                  <a:lnTo>
                    <a:pt x="90430" y="80581"/>
                  </a:lnTo>
                  <a:cubicBezTo>
                    <a:pt x="90430" y="80134"/>
                    <a:pt x="90878" y="79238"/>
                    <a:pt x="91326" y="78343"/>
                  </a:cubicBezTo>
                  <a:lnTo>
                    <a:pt x="91326" y="76105"/>
                  </a:lnTo>
                  <a:close/>
                  <a:moveTo>
                    <a:pt x="102070" y="78791"/>
                  </a:moveTo>
                  <a:cubicBezTo>
                    <a:pt x="101175" y="79238"/>
                    <a:pt x="101175" y="79686"/>
                    <a:pt x="101175" y="80134"/>
                  </a:cubicBezTo>
                  <a:lnTo>
                    <a:pt x="100279" y="80134"/>
                  </a:lnTo>
                  <a:cubicBezTo>
                    <a:pt x="99384" y="80134"/>
                    <a:pt x="98936" y="80134"/>
                    <a:pt x="98936" y="81477"/>
                  </a:cubicBezTo>
                  <a:cubicBezTo>
                    <a:pt x="98936" y="81924"/>
                    <a:pt x="98936" y="82372"/>
                    <a:pt x="98489" y="82372"/>
                  </a:cubicBezTo>
                  <a:cubicBezTo>
                    <a:pt x="97593" y="82820"/>
                    <a:pt x="97146" y="82820"/>
                    <a:pt x="97146" y="83267"/>
                  </a:cubicBezTo>
                  <a:cubicBezTo>
                    <a:pt x="97146" y="83267"/>
                    <a:pt x="97593" y="83715"/>
                    <a:pt x="98041" y="83715"/>
                  </a:cubicBezTo>
                  <a:cubicBezTo>
                    <a:pt x="98936" y="83715"/>
                    <a:pt x="99384" y="83267"/>
                    <a:pt x="99832" y="82820"/>
                  </a:cubicBezTo>
                  <a:cubicBezTo>
                    <a:pt x="100727" y="81924"/>
                    <a:pt x="101175" y="81029"/>
                    <a:pt x="101175" y="80134"/>
                  </a:cubicBezTo>
                  <a:cubicBezTo>
                    <a:pt x="101622" y="80134"/>
                    <a:pt x="102070" y="79686"/>
                    <a:pt x="102518" y="79238"/>
                  </a:cubicBezTo>
                  <a:lnTo>
                    <a:pt x="102518" y="78791"/>
                  </a:lnTo>
                  <a:lnTo>
                    <a:pt x="102070" y="78791"/>
                  </a:lnTo>
                  <a:close/>
                  <a:moveTo>
                    <a:pt x="101175" y="83267"/>
                  </a:moveTo>
                  <a:lnTo>
                    <a:pt x="101175" y="83715"/>
                  </a:lnTo>
                  <a:lnTo>
                    <a:pt x="101622" y="83715"/>
                  </a:lnTo>
                  <a:lnTo>
                    <a:pt x="101622" y="83267"/>
                  </a:lnTo>
                  <a:lnTo>
                    <a:pt x="101175" y="83267"/>
                  </a:lnTo>
                  <a:close/>
                  <a:moveTo>
                    <a:pt x="104308" y="83267"/>
                  </a:moveTo>
                  <a:lnTo>
                    <a:pt x="104308" y="83715"/>
                  </a:lnTo>
                  <a:cubicBezTo>
                    <a:pt x="103861" y="83715"/>
                    <a:pt x="103861" y="84163"/>
                    <a:pt x="103861" y="84163"/>
                  </a:cubicBezTo>
                  <a:lnTo>
                    <a:pt x="103861" y="84610"/>
                  </a:lnTo>
                  <a:lnTo>
                    <a:pt x="106099" y="85953"/>
                  </a:lnTo>
                  <a:lnTo>
                    <a:pt x="106547" y="85506"/>
                  </a:lnTo>
                  <a:lnTo>
                    <a:pt x="106547" y="85058"/>
                  </a:lnTo>
                  <a:cubicBezTo>
                    <a:pt x="106099" y="84163"/>
                    <a:pt x="105651" y="84163"/>
                    <a:pt x="105204" y="83715"/>
                  </a:cubicBezTo>
                  <a:cubicBezTo>
                    <a:pt x="104756" y="83715"/>
                    <a:pt x="104756" y="83715"/>
                    <a:pt x="104308" y="83267"/>
                  </a:cubicBezTo>
                  <a:close/>
                  <a:moveTo>
                    <a:pt x="95355" y="110576"/>
                  </a:moveTo>
                  <a:cubicBezTo>
                    <a:pt x="94907" y="111023"/>
                    <a:pt x="94907" y="111919"/>
                    <a:pt x="94907" y="112366"/>
                  </a:cubicBezTo>
                  <a:lnTo>
                    <a:pt x="94907" y="112814"/>
                  </a:lnTo>
                  <a:cubicBezTo>
                    <a:pt x="95355" y="112366"/>
                    <a:pt x="95803" y="111471"/>
                    <a:pt x="95803" y="110576"/>
                  </a:cubicBezTo>
                  <a:lnTo>
                    <a:pt x="95355" y="110576"/>
                  </a:lnTo>
                  <a:close/>
                  <a:moveTo>
                    <a:pt x="88192" y="114157"/>
                  </a:moveTo>
                  <a:lnTo>
                    <a:pt x="88192" y="116395"/>
                  </a:lnTo>
                  <a:lnTo>
                    <a:pt x="89983" y="115052"/>
                  </a:lnTo>
                  <a:lnTo>
                    <a:pt x="89983" y="114605"/>
                  </a:lnTo>
                  <a:cubicBezTo>
                    <a:pt x="89983" y="114605"/>
                    <a:pt x="89088" y="114157"/>
                    <a:pt x="88640" y="114157"/>
                  </a:cubicBezTo>
                  <a:lnTo>
                    <a:pt x="88192" y="114157"/>
                  </a:lnTo>
                  <a:close/>
                  <a:moveTo>
                    <a:pt x="93564" y="114157"/>
                  </a:moveTo>
                  <a:cubicBezTo>
                    <a:pt x="93117" y="114605"/>
                    <a:pt x="92669" y="115052"/>
                    <a:pt x="92669" y="115948"/>
                  </a:cubicBezTo>
                  <a:lnTo>
                    <a:pt x="93117" y="115948"/>
                  </a:lnTo>
                  <a:cubicBezTo>
                    <a:pt x="93564" y="115500"/>
                    <a:pt x="94012" y="115052"/>
                    <a:pt x="94012" y="114605"/>
                  </a:cubicBezTo>
                  <a:lnTo>
                    <a:pt x="94012" y="114157"/>
                  </a:lnTo>
                  <a:lnTo>
                    <a:pt x="93564" y="114157"/>
                  </a:lnTo>
                  <a:close/>
                  <a:moveTo>
                    <a:pt x="86849" y="117291"/>
                  </a:moveTo>
                  <a:lnTo>
                    <a:pt x="85506" y="119081"/>
                  </a:lnTo>
                  <a:lnTo>
                    <a:pt x="85506" y="119977"/>
                  </a:lnTo>
                  <a:lnTo>
                    <a:pt x="85954" y="120424"/>
                  </a:lnTo>
                  <a:cubicBezTo>
                    <a:pt x="86401" y="120424"/>
                    <a:pt x="86849" y="120424"/>
                    <a:pt x="86849" y="119977"/>
                  </a:cubicBezTo>
                  <a:lnTo>
                    <a:pt x="86849" y="118634"/>
                  </a:lnTo>
                  <a:lnTo>
                    <a:pt x="87297" y="117738"/>
                  </a:lnTo>
                  <a:lnTo>
                    <a:pt x="87297" y="117291"/>
                  </a:lnTo>
                  <a:lnTo>
                    <a:pt x="86849" y="117291"/>
                  </a:lnTo>
                  <a:close/>
                  <a:moveTo>
                    <a:pt x="85058" y="121767"/>
                  </a:moveTo>
                  <a:lnTo>
                    <a:pt x="84611" y="122215"/>
                  </a:lnTo>
                  <a:lnTo>
                    <a:pt x="81925" y="125797"/>
                  </a:lnTo>
                  <a:cubicBezTo>
                    <a:pt x="81477" y="125797"/>
                    <a:pt x="81477" y="125797"/>
                    <a:pt x="81477" y="126244"/>
                  </a:cubicBezTo>
                  <a:cubicBezTo>
                    <a:pt x="80582" y="128035"/>
                    <a:pt x="80134" y="129826"/>
                    <a:pt x="79686" y="131169"/>
                  </a:cubicBezTo>
                  <a:lnTo>
                    <a:pt x="79686" y="132512"/>
                  </a:lnTo>
                  <a:lnTo>
                    <a:pt x="80134" y="132512"/>
                  </a:lnTo>
                  <a:lnTo>
                    <a:pt x="80582" y="132064"/>
                  </a:lnTo>
                  <a:lnTo>
                    <a:pt x="85954" y="122215"/>
                  </a:lnTo>
                  <a:cubicBezTo>
                    <a:pt x="85506" y="121767"/>
                    <a:pt x="85506" y="121767"/>
                    <a:pt x="85058" y="121767"/>
                  </a:cubicBezTo>
                  <a:close/>
                  <a:moveTo>
                    <a:pt x="73419" y="157581"/>
                  </a:moveTo>
                  <a:cubicBezTo>
                    <a:pt x="72971" y="158029"/>
                    <a:pt x="72971" y="158029"/>
                    <a:pt x="72971" y="158477"/>
                  </a:cubicBezTo>
                  <a:lnTo>
                    <a:pt x="71628" y="159372"/>
                  </a:lnTo>
                  <a:cubicBezTo>
                    <a:pt x="71628" y="159820"/>
                    <a:pt x="71628" y="159820"/>
                    <a:pt x="72076" y="160268"/>
                  </a:cubicBezTo>
                  <a:lnTo>
                    <a:pt x="72523" y="160268"/>
                  </a:lnTo>
                  <a:cubicBezTo>
                    <a:pt x="72523" y="159820"/>
                    <a:pt x="72971" y="159820"/>
                    <a:pt x="72971" y="159372"/>
                  </a:cubicBezTo>
                  <a:lnTo>
                    <a:pt x="72971" y="158477"/>
                  </a:lnTo>
                  <a:cubicBezTo>
                    <a:pt x="72971" y="158477"/>
                    <a:pt x="73419" y="158029"/>
                    <a:pt x="73867" y="158029"/>
                  </a:cubicBezTo>
                  <a:lnTo>
                    <a:pt x="73867" y="157581"/>
                  </a:lnTo>
                  <a:lnTo>
                    <a:pt x="73419" y="157581"/>
                  </a:lnTo>
                  <a:close/>
                  <a:moveTo>
                    <a:pt x="67151" y="160268"/>
                  </a:moveTo>
                  <a:cubicBezTo>
                    <a:pt x="67151" y="160268"/>
                    <a:pt x="66704" y="160268"/>
                    <a:pt x="66704" y="160715"/>
                  </a:cubicBezTo>
                  <a:cubicBezTo>
                    <a:pt x="65808" y="161611"/>
                    <a:pt x="64913" y="163401"/>
                    <a:pt x="64913" y="164297"/>
                  </a:cubicBezTo>
                  <a:cubicBezTo>
                    <a:pt x="63570" y="166087"/>
                    <a:pt x="63570" y="168773"/>
                    <a:pt x="62227" y="171012"/>
                  </a:cubicBezTo>
                  <a:cubicBezTo>
                    <a:pt x="62227" y="172355"/>
                    <a:pt x="61779" y="173250"/>
                    <a:pt x="60436" y="174145"/>
                  </a:cubicBezTo>
                  <a:lnTo>
                    <a:pt x="59541" y="175041"/>
                  </a:lnTo>
                  <a:cubicBezTo>
                    <a:pt x="59541" y="176384"/>
                    <a:pt x="59093" y="177727"/>
                    <a:pt x="58646" y="179070"/>
                  </a:cubicBezTo>
                  <a:cubicBezTo>
                    <a:pt x="58646" y="179518"/>
                    <a:pt x="57750" y="179965"/>
                    <a:pt x="57750" y="180413"/>
                  </a:cubicBezTo>
                  <a:cubicBezTo>
                    <a:pt x="57750" y="180861"/>
                    <a:pt x="58198" y="180861"/>
                    <a:pt x="58646" y="180861"/>
                  </a:cubicBezTo>
                  <a:lnTo>
                    <a:pt x="60884" y="180861"/>
                  </a:lnTo>
                  <a:cubicBezTo>
                    <a:pt x="61779" y="180413"/>
                    <a:pt x="62675" y="180413"/>
                    <a:pt x="63122" y="179965"/>
                  </a:cubicBezTo>
                  <a:cubicBezTo>
                    <a:pt x="63570" y="179965"/>
                    <a:pt x="64465" y="179518"/>
                    <a:pt x="64465" y="179070"/>
                  </a:cubicBezTo>
                  <a:lnTo>
                    <a:pt x="64018" y="178622"/>
                  </a:lnTo>
                  <a:lnTo>
                    <a:pt x="63122" y="178622"/>
                  </a:lnTo>
                  <a:cubicBezTo>
                    <a:pt x="62227" y="178622"/>
                    <a:pt x="62227" y="178175"/>
                    <a:pt x="62227" y="177727"/>
                  </a:cubicBezTo>
                  <a:cubicBezTo>
                    <a:pt x="61779" y="177279"/>
                    <a:pt x="61779" y="176832"/>
                    <a:pt x="61779" y="176384"/>
                  </a:cubicBezTo>
                  <a:lnTo>
                    <a:pt x="61779" y="175936"/>
                  </a:lnTo>
                  <a:cubicBezTo>
                    <a:pt x="61779" y="175488"/>
                    <a:pt x="61779" y="175041"/>
                    <a:pt x="62675" y="174145"/>
                  </a:cubicBezTo>
                  <a:cubicBezTo>
                    <a:pt x="62675" y="173250"/>
                    <a:pt x="63570" y="171907"/>
                    <a:pt x="64018" y="171459"/>
                  </a:cubicBezTo>
                  <a:cubicBezTo>
                    <a:pt x="64465" y="171459"/>
                    <a:pt x="64913" y="171012"/>
                    <a:pt x="64913" y="171012"/>
                  </a:cubicBezTo>
                  <a:lnTo>
                    <a:pt x="64913" y="170564"/>
                  </a:lnTo>
                  <a:cubicBezTo>
                    <a:pt x="64913" y="170116"/>
                    <a:pt x="64465" y="170116"/>
                    <a:pt x="64465" y="169669"/>
                  </a:cubicBezTo>
                  <a:lnTo>
                    <a:pt x="64465" y="166983"/>
                  </a:lnTo>
                  <a:lnTo>
                    <a:pt x="67599" y="164744"/>
                  </a:lnTo>
                  <a:cubicBezTo>
                    <a:pt x="68494" y="164297"/>
                    <a:pt x="68942" y="164297"/>
                    <a:pt x="68942" y="163849"/>
                  </a:cubicBezTo>
                  <a:cubicBezTo>
                    <a:pt x="68942" y="163849"/>
                    <a:pt x="68494" y="163849"/>
                    <a:pt x="68494" y="163401"/>
                  </a:cubicBezTo>
                  <a:cubicBezTo>
                    <a:pt x="68047" y="162954"/>
                    <a:pt x="67599" y="162506"/>
                    <a:pt x="67599" y="162058"/>
                  </a:cubicBezTo>
                  <a:lnTo>
                    <a:pt x="67599" y="161163"/>
                  </a:lnTo>
                  <a:cubicBezTo>
                    <a:pt x="67599" y="160715"/>
                    <a:pt x="67151" y="160268"/>
                    <a:pt x="67151" y="160268"/>
                  </a:cubicBezTo>
                  <a:close/>
                  <a:moveTo>
                    <a:pt x="69390" y="169221"/>
                  </a:moveTo>
                  <a:cubicBezTo>
                    <a:pt x="69390" y="169221"/>
                    <a:pt x="68942" y="169221"/>
                    <a:pt x="68494" y="169669"/>
                  </a:cubicBezTo>
                  <a:cubicBezTo>
                    <a:pt x="68047" y="170116"/>
                    <a:pt x="67599" y="170564"/>
                    <a:pt x="67599" y="171459"/>
                  </a:cubicBezTo>
                  <a:cubicBezTo>
                    <a:pt x="67599" y="171459"/>
                    <a:pt x="67599" y="171907"/>
                    <a:pt x="68047" y="172355"/>
                  </a:cubicBezTo>
                  <a:cubicBezTo>
                    <a:pt x="68047" y="172355"/>
                    <a:pt x="68942" y="172355"/>
                    <a:pt x="68942" y="171459"/>
                  </a:cubicBezTo>
                  <a:cubicBezTo>
                    <a:pt x="69390" y="171012"/>
                    <a:pt x="69390" y="170564"/>
                    <a:pt x="69390" y="170564"/>
                  </a:cubicBezTo>
                  <a:lnTo>
                    <a:pt x="69390" y="169669"/>
                  </a:lnTo>
                  <a:cubicBezTo>
                    <a:pt x="68942" y="169669"/>
                    <a:pt x="69390" y="169221"/>
                    <a:pt x="69390" y="169221"/>
                  </a:cubicBezTo>
                  <a:close/>
                  <a:moveTo>
                    <a:pt x="68942" y="183099"/>
                  </a:moveTo>
                  <a:lnTo>
                    <a:pt x="68047" y="184890"/>
                  </a:lnTo>
                  <a:cubicBezTo>
                    <a:pt x="67599" y="185785"/>
                    <a:pt x="67151" y="186680"/>
                    <a:pt x="67151" y="188023"/>
                  </a:cubicBezTo>
                  <a:lnTo>
                    <a:pt x="67151" y="189814"/>
                  </a:lnTo>
                  <a:lnTo>
                    <a:pt x="66704" y="189814"/>
                  </a:lnTo>
                  <a:lnTo>
                    <a:pt x="66704" y="190262"/>
                  </a:lnTo>
                  <a:lnTo>
                    <a:pt x="67151" y="190262"/>
                  </a:lnTo>
                  <a:cubicBezTo>
                    <a:pt x="68494" y="188471"/>
                    <a:pt x="68494" y="185785"/>
                    <a:pt x="69390" y="183547"/>
                  </a:cubicBezTo>
                  <a:cubicBezTo>
                    <a:pt x="69390" y="183099"/>
                    <a:pt x="68942" y="183099"/>
                    <a:pt x="68942" y="183099"/>
                  </a:cubicBezTo>
                  <a:close/>
                  <a:moveTo>
                    <a:pt x="61332" y="185785"/>
                  </a:moveTo>
                  <a:cubicBezTo>
                    <a:pt x="61332" y="186233"/>
                    <a:pt x="60884" y="186680"/>
                    <a:pt x="60436" y="187128"/>
                  </a:cubicBezTo>
                  <a:lnTo>
                    <a:pt x="60436" y="188023"/>
                  </a:lnTo>
                  <a:cubicBezTo>
                    <a:pt x="60436" y="188471"/>
                    <a:pt x="60436" y="188471"/>
                    <a:pt x="60884" y="188471"/>
                  </a:cubicBezTo>
                  <a:lnTo>
                    <a:pt x="61332" y="188471"/>
                  </a:lnTo>
                  <a:cubicBezTo>
                    <a:pt x="61332" y="188023"/>
                    <a:pt x="61779" y="187576"/>
                    <a:pt x="61779" y="187128"/>
                  </a:cubicBezTo>
                  <a:cubicBezTo>
                    <a:pt x="61332" y="186680"/>
                    <a:pt x="61332" y="186233"/>
                    <a:pt x="61332" y="185785"/>
                  </a:cubicBezTo>
                  <a:close/>
                  <a:moveTo>
                    <a:pt x="55064" y="189814"/>
                  </a:moveTo>
                  <a:cubicBezTo>
                    <a:pt x="54617" y="190709"/>
                    <a:pt x="53721" y="192052"/>
                    <a:pt x="53721" y="192948"/>
                  </a:cubicBezTo>
                  <a:lnTo>
                    <a:pt x="51483" y="197872"/>
                  </a:lnTo>
                  <a:cubicBezTo>
                    <a:pt x="51483" y="198320"/>
                    <a:pt x="51035" y="199215"/>
                    <a:pt x="51035" y="199663"/>
                  </a:cubicBezTo>
                  <a:lnTo>
                    <a:pt x="49692" y="200558"/>
                  </a:lnTo>
                  <a:cubicBezTo>
                    <a:pt x="49244" y="200558"/>
                    <a:pt x="49244" y="200111"/>
                    <a:pt x="49244" y="200111"/>
                  </a:cubicBezTo>
                  <a:lnTo>
                    <a:pt x="48797" y="200111"/>
                  </a:lnTo>
                  <a:cubicBezTo>
                    <a:pt x="48797" y="200111"/>
                    <a:pt x="47901" y="200558"/>
                    <a:pt x="48349" y="200558"/>
                  </a:cubicBezTo>
                  <a:lnTo>
                    <a:pt x="49692" y="204140"/>
                  </a:lnTo>
                  <a:cubicBezTo>
                    <a:pt x="49692" y="204140"/>
                    <a:pt x="50140" y="204587"/>
                    <a:pt x="50587" y="204587"/>
                  </a:cubicBezTo>
                  <a:cubicBezTo>
                    <a:pt x="51035" y="204140"/>
                    <a:pt x="51483" y="204140"/>
                    <a:pt x="52378" y="204140"/>
                  </a:cubicBezTo>
                  <a:cubicBezTo>
                    <a:pt x="52378" y="204140"/>
                    <a:pt x="52826" y="204140"/>
                    <a:pt x="52826" y="203692"/>
                  </a:cubicBezTo>
                  <a:cubicBezTo>
                    <a:pt x="52826" y="203692"/>
                    <a:pt x="52378" y="203244"/>
                    <a:pt x="52378" y="202797"/>
                  </a:cubicBezTo>
                  <a:cubicBezTo>
                    <a:pt x="51930" y="202349"/>
                    <a:pt x="51930" y="202349"/>
                    <a:pt x="51930" y="201901"/>
                  </a:cubicBezTo>
                  <a:cubicBezTo>
                    <a:pt x="51930" y="201454"/>
                    <a:pt x="51930" y="201454"/>
                    <a:pt x="52378" y="201006"/>
                  </a:cubicBezTo>
                  <a:lnTo>
                    <a:pt x="53721" y="199215"/>
                  </a:lnTo>
                  <a:cubicBezTo>
                    <a:pt x="53274" y="198768"/>
                    <a:pt x="53274" y="198768"/>
                    <a:pt x="53274" y="198320"/>
                  </a:cubicBezTo>
                  <a:cubicBezTo>
                    <a:pt x="53274" y="197872"/>
                    <a:pt x="53721" y="197872"/>
                    <a:pt x="53721" y="197425"/>
                  </a:cubicBezTo>
                  <a:cubicBezTo>
                    <a:pt x="53721" y="196529"/>
                    <a:pt x="54169" y="195634"/>
                    <a:pt x="54617" y="194739"/>
                  </a:cubicBezTo>
                  <a:cubicBezTo>
                    <a:pt x="54617" y="193395"/>
                    <a:pt x="54617" y="192948"/>
                    <a:pt x="55064" y="191605"/>
                  </a:cubicBezTo>
                  <a:lnTo>
                    <a:pt x="55064" y="190262"/>
                  </a:lnTo>
                  <a:lnTo>
                    <a:pt x="55512" y="189814"/>
                  </a:lnTo>
                  <a:lnTo>
                    <a:pt x="55064" y="189814"/>
                  </a:lnTo>
                  <a:close/>
                  <a:moveTo>
                    <a:pt x="66256" y="192052"/>
                  </a:moveTo>
                  <a:cubicBezTo>
                    <a:pt x="66256" y="192052"/>
                    <a:pt x="65808" y="192052"/>
                    <a:pt x="65808" y="192500"/>
                  </a:cubicBezTo>
                  <a:cubicBezTo>
                    <a:pt x="64913" y="193395"/>
                    <a:pt x="64465" y="195186"/>
                    <a:pt x="64018" y="196529"/>
                  </a:cubicBezTo>
                  <a:lnTo>
                    <a:pt x="64018" y="197425"/>
                  </a:lnTo>
                  <a:lnTo>
                    <a:pt x="64465" y="197425"/>
                  </a:lnTo>
                  <a:cubicBezTo>
                    <a:pt x="64913" y="197425"/>
                    <a:pt x="64913" y="197425"/>
                    <a:pt x="65361" y="196529"/>
                  </a:cubicBezTo>
                  <a:cubicBezTo>
                    <a:pt x="65361" y="195634"/>
                    <a:pt x="66256" y="194291"/>
                    <a:pt x="66256" y="193843"/>
                  </a:cubicBezTo>
                  <a:lnTo>
                    <a:pt x="66256" y="192052"/>
                  </a:lnTo>
                  <a:close/>
                  <a:moveTo>
                    <a:pt x="40291" y="206826"/>
                  </a:moveTo>
                  <a:lnTo>
                    <a:pt x="38948" y="209064"/>
                  </a:lnTo>
                  <a:cubicBezTo>
                    <a:pt x="38500" y="209512"/>
                    <a:pt x="38500" y="209959"/>
                    <a:pt x="38500" y="209959"/>
                  </a:cubicBezTo>
                  <a:cubicBezTo>
                    <a:pt x="38500" y="210407"/>
                    <a:pt x="38948" y="210855"/>
                    <a:pt x="39396" y="210855"/>
                  </a:cubicBezTo>
                  <a:cubicBezTo>
                    <a:pt x="39396" y="210855"/>
                    <a:pt x="39396" y="210407"/>
                    <a:pt x="39843" y="210407"/>
                  </a:cubicBezTo>
                  <a:lnTo>
                    <a:pt x="40291" y="209959"/>
                  </a:lnTo>
                  <a:cubicBezTo>
                    <a:pt x="40739" y="209512"/>
                    <a:pt x="40739" y="208616"/>
                    <a:pt x="40739" y="207721"/>
                  </a:cubicBezTo>
                  <a:lnTo>
                    <a:pt x="40739" y="206826"/>
                  </a:lnTo>
                  <a:lnTo>
                    <a:pt x="40291" y="206826"/>
                  </a:lnTo>
                  <a:close/>
                  <a:moveTo>
                    <a:pt x="57750" y="218018"/>
                  </a:moveTo>
                  <a:cubicBezTo>
                    <a:pt x="57303" y="218018"/>
                    <a:pt x="56855" y="218913"/>
                    <a:pt x="56855" y="219361"/>
                  </a:cubicBezTo>
                  <a:cubicBezTo>
                    <a:pt x="56855" y="219361"/>
                    <a:pt x="56855" y="219808"/>
                    <a:pt x="57303" y="219808"/>
                  </a:cubicBezTo>
                  <a:cubicBezTo>
                    <a:pt x="57750" y="218913"/>
                    <a:pt x="58198" y="218465"/>
                    <a:pt x="58198" y="218018"/>
                  </a:cubicBezTo>
                  <a:lnTo>
                    <a:pt x="57750" y="218018"/>
                  </a:lnTo>
                  <a:close/>
                  <a:moveTo>
                    <a:pt x="39396" y="238163"/>
                  </a:moveTo>
                  <a:lnTo>
                    <a:pt x="38948" y="238611"/>
                  </a:lnTo>
                  <a:cubicBezTo>
                    <a:pt x="38948" y="239506"/>
                    <a:pt x="37605" y="241297"/>
                    <a:pt x="37605" y="243087"/>
                  </a:cubicBezTo>
                  <a:cubicBezTo>
                    <a:pt x="37605" y="243983"/>
                    <a:pt x="37605" y="245326"/>
                    <a:pt x="37157" y="246669"/>
                  </a:cubicBezTo>
                  <a:lnTo>
                    <a:pt x="37157" y="248012"/>
                  </a:lnTo>
                  <a:cubicBezTo>
                    <a:pt x="37605" y="247564"/>
                    <a:pt x="37605" y="247116"/>
                    <a:pt x="38053" y="247116"/>
                  </a:cubicBezTo>
                  <a:cubicBezTo>
                    <a:pt x="38500" y="246669"/>
                    <a:pt x="38948" y="246669"/>
                    <a:pt x="38948" y="246221"/>
                  </a:cubicBezTo>
                  <a:lnTo>
                    <a:pt x="38948" y="245326"/>
                  </a:lnTo>
                  <a:cubicBezTo>
                    <a:pt x="38500" y="244878"/>
                    <a:pt x="38053" y="244878"/>
                    <a:pt x="38053" y="244430"/>
                  </a:cubicBezTo>
                  <a:cubicBezTo>
                    <a:pt x="38053" y="243983"/>
                    <a:pt x="38500" y="243983"/>
                    <a:pt x="38948" y="243535"/>
                  </a:cubicBezTo>
                  <a:cubicBezTo>
                    <a:pt x="39396" y="243535"/>
                    <a:pt x="39843" y="243087"/>
                    <a:pt x="39843" y="242192"/>
                  </a:cubicBezTo>
                  <a:lnTo>
                    <a:pt x="39843" y="238611"/>
                  </a:lnTo>
                  <a:cubicBezTo>
                    <a:pt x="39843" y="238163"/>
                    <a:pt x="39843" y="238163"/>
                    <a:pt x="39396" y="238163"/>
                  </a:cubicBezTo>
                  <a:close/>
                  <a:moveTo>
                    <a:pt x="42529" y="243535"/>
                  </a:moveTo>
                  <a:lnTo>
                    <a:pt x="41634" y="245326"/>
                  </a:lnTo>
                  <a:lnTo>
                    <a:pt x="42082" y="245326"/>
                  </a:lnTo>
                  <a:cubicBezTo>
                    <a:pt x="42977" y="245326"/>
                    <a:pt x="43425" y="244878"/>
                    <a:pt x="43425" y="244430"/>
                  </a:cubicBezTo>
                  <a:lnTo>
                    <a:pt x="43425" y="243983"/>
                  </a:lnTo>
                  <a:cubicBezTo>
                    <a:pt x="42977" y="243535"/>
                    <a:pt x="42529" y="243535"/>
                    <a:pt x="42529" y="243535"/>
                  </a:cubicBezTo>
                  <a:close/>
                  <a:moveTo>
                    <a:pt x="41186" y="251146"/>
                  </a:moveTo>
                  <a:lnTo>
                    <a:pt x="39843" y="254279"/>
                  </a:lnTo>
                  <a:lnTo>
                    <a:pt x="39843" y="255175"/>
                  </a:lnTo>
                  <a:cubicBezTo>
                    <a:pt x="39843" y="255622"/>
                    <a:pt x="40291" y="256070"/>
                    <a:pt x="40291" y="256518"/>
                  </a:cubicBezTo>
                  <a:lnTo>
                    <a:pt x="40739" y="256070"/>
                  </a:lnTo>
                  <a:cubicBezTo>
                    <a:pt x="41634" y="255622"/>
                    <a:pt x="41186" y="254279"/>
                    <a:pt x="42082" y="253384"/>
                  </a:cubicBezTo>
                  <a:lnTo>
                    <a:pt x="42082" y="252936"/>
                  </a:lnTo>
                  <a:cubicBezTo>
                    <a:pt x="41634" y="252489"/>
                    <a:pt x="41634" y="251593"/>
                    <a:pt x="41634" y="251593"/>
                  </a:cubicBezTo>
                  <a:cubicBezTo>
                    <a:pt x="42082" y="251146"/>
                    <a:pt x="41634" y="251146"/>
                    <a:pt x="41634" y="251146"/>
                  </a:cubicBezTo>
                  <a:lnTo>
                    <a:pt x="41186" y="251146"/>
                  </a:lnTo>
                  <a:close/>
                  <a:moveTo>
                    <a:pt x="38053" y="261890"/>
                  </a:moveTo>
                  <a:cubicBezTo>
                    <a:pt x="37605" y="261890"/>
                    <a:pt x="37605" y="261890"/>
                    <a:pt x="37157" y="262337"/>
                  </a:cubicBezTo>
                  <a:cubicBezTo>
                    <a:pt x="36709" y="262785"/>
                    <a:pt x="36262" y="263233"/>
                    <a:pt x="35814" y="263233"/>
                  </a:cubicBezTo>
                  <a:cubicBezTo>
                    <a:pt x="35366" y="263233"/>
                    <a:pt x="35366" y="263680"/>
                    <a:pt x="35366" y="263680"/>
                  </a:cubicBezTo>
                  <a:cubicBezTo>
                    <a:pt x="35366" y="263680"/>
                    <a:pt x="35366" y="264128"/>
                    <a:pt x="35814" y="264128"/>
                  </a:cubicBezTo>
                  <a:cubicBezTo>
                    <a:pt x="35814" y="264128"/>
                    <a:pt x="36709" y="264128"/>
                    <a:pt x="37157" y="264576"/>
                  </a:cubicBezTo>
                  <a:cubicBezTo>
                    <a:pt x="38500" y="264576"/>
                    <a:pt x="39843" y="263680"/>
                    <a:pt x="39843" y="263233"/>
                  </a:cubicBezTo>
                  <a:cubicBezTo>
                    <a:pt x="39843" y="262785"/>
                    <a:pt x="39396" y="262785"/>
                    <a:pt x="39396" y="262337"/>
                  </a:cubicBezTo>
                  <a:cubicBezTo>
                    <a:pt x="39396" y="261890"/>
                    <a:pt x="38948" y="261890"/>
                    <a:pt x="38948" y="261890"/>
                  </a:cubicBezTo>
                  <a:lnTo>
                    <a:pt x="38053" y="261890"/>
                  </a:lnTo>
                  <a:close/>
                  <a:moveTo>
                    <a:pt x="33128" y="267262"/>
                  </a:moveTo>
                  <a:cubicBezTo>
                    <a:pt x="33128" y="267710"/>
                    <a:pt x="32680" y="267710"/>
                    <a:pt x="32233" y="267710"/>
                  </a:cubicBezTo>
                  <a:cubicBezTo>
                    <a:pt x="32233" y="268157"/>
                    <a:pt x="31785" y="268605"/>
                    <a:pt x="31785" y="269053"/>
                  </a:cubicBezTo>
                  <a:cubicBezTo>
                    <a:pt x="31785" y="269500"/>
                    <a:pt x="31785" y="269948"/>
                    <a:pt x="32233" y="269948"/>
                  </a:cubicBezTo>
                  <a:cubicBezTo>
                    <a:pt x="32233" y="270396"/>
                    <a:pt x="32680" y="270396"/>
                    <a:pt x="32680" y="270843"/>
                  </a:cubicBezTo>
                  <a:cubicBezTo>
                    <a:pt x="32680" y="270396"/>
                    <a:pt x="33128" y="270396"/>
                    <a:pt x="33128" y="270396"/>
                  </a:cubicBezTo>
                  <a:cubicBezTo>
                    <a:pt x="33128" y="269500"/>
                    <a:pt x="33576" y="268605"/>
                    <a:pt x="33576" y="268157"/>
                  </a:cubicBezTo>
                  <a:cubicBezTo>
                    <a:pt x="33576" y="268157"/>
                    <a:pt x="33576" y="267710"/>
                    <a:pt x="33128" y="267262"/>
                  </a:cubicBezTo>
                  <a:close/>
                  <a:moveTo>
                    <a:pt x="3582" y="379181"/>
                  </a:moveTo>
                  <a:cubicBezTo>
                    <a:pt x="3582" y="379181"/>
                    <a:pt x="3134" y="379181"/>
                    <a:pt x="2686" y="379628"/>
                  </a:cubicBezTo>
                  <a:cubicBezTo>
                    <a:pt x="2686" y="379628"/>
                    <a:pt x="3134" y="379628"/>
                    <a:pt x="3134" y="380076"/>
                  </a:cubicBezTo>
                  <a:cubicBezTo>
                    <a:pt x="3582" y="380076"/>
                    <a:pt x="3582" y="379628"/>
                    <a:pt x="4029" y="379628"/>
                  </a:cubicBezTo>
                  <a:lnTo>
                    <a:pt x="3582" y="379628"/>
                  </a:lnTo>
                  <a:lnTo>
                    <a:pt x="3582" y="379181"/>
                  </a:lnTo>
                  <a:close/>
                  <a:moveTo>
                    <a:pt x="27308" y="441407"/>
                  </a:moveTo>
                  <a:lnTo>
                    <a:pt x="27308" y="442750"/>
                  </a:lnTo>
                  <a:cubicBezTo>
                    <a:pt x="27756" y="443198"/>
                    <a:pt x="29099" y="443646"/>
                    <a:pt x="29994" y="443646"/>
                  </a:cubicBezTo>
                  <a:lnTo>
                    <a:pt x="30442" y="443646"/>
                  </a:lnTo>
                  <a:cubicBezTo>
                    <a:pt x="30890" y="443646"/>
                    <a:pt x="30890" y="443198"/>
                    <a:pt x="31337" y="443198"/>
                  </a:cubicBezTo>
                  <a:cubicBezTo>
                    <a:pt x="31337" y="442750"/>
                    <a:pt x="30890" y="442750"/>
                    <a:pt x="30890" y="442750"/>
                  </a:cubicBezTo>
                  <a:lnTo>
                    <a:pt x="28204" y="441407"/>
                  </a:lnTo>
                  <a:lnTo>
                    <a:pt x="27308" y="441407"/>
                  </a:lnTo>
                  <a:close/>
                  <a:moveTo>
                    <a:pt x="41634" y="448570"/>
                  </a:moveTo>
                  <a:lnTo>
                    <a:pt x="43425" y="449913"/>
                  </a:lnTo>
                  <a:cubicBezTo>
                    <a:pt x="43872" y="450361"/>
                    <a:pt x="44320" y="450361"/>
                    <a:pt x="45215" y="450361"/>
                  </a:cubicBezTo>
                  <a:lnTo>
                    <a:pt x="45215" y="449913"/>
                  </a:lnTo>
                  <a:cubicBezTo>
                    <a:pt x="44768" y="449913"/>
                    <a:pt x="42977" y="448570"/>
                    <a:pt x="42082" y="448570"/>
                  </a:cubicBezTo>
                  <a:lnTo>
                    <a:pt x="41634" y="448570"/>
                  </a:lnTo>
                  <a:close/>
                  <a:moveTo>
                    <a:pt x="73419" y="456628"/>
                  </a:moveTo>
                  <a:lnTo>
                    <a:pt x="73419" y="457076"/>
                  </a:lnTo>
                  <a:lnTo>
                    <a:pt x="73867" y="457076"/>
                  </a:lnTo>
                  <a:lnTo>
                    <a:pt x="73867" y="456628"/>
                  </a:lnTo>
                  <a:lnTo>
                    <a:pt x="73419" y="456628"/>
                  </a:lnTo>
                  <a:close/>
                  <a:moveTo>
                    <a:pt x="260757" y="287855"/>
                  </a:moveTo>
                  <a:cubicBezTo>
                    <a:pt x="260757" y="288303"/>
                    <a:pt x="260309" y="288303"/>
                    <a:pt x="260309" y="288303"/>
                  </a:cubicBezTo>
                  <a:lnTo>
                    <a:pt x="260757" y="288303"/>
                  </a:lnTo>
                  <a:lnTo>
                    <a:pt x="260757" y="287855"/>
                  </a:lnTo>
                  <a:close/>
                  <a:moveTo>
                    <a:pt x="257175" y="298151"/>
                  </a:moveTo>
                  <a:cubicBezTo>
                    <a:pt x="257175" y="298599"/>
                    <a:pt x="257175" y="299047"/>
                    <a:pt x="257623" y="299047"/>
                  </a:cubicBezTo>
                  <a:cubicBezTo>
                    <a:pt x="258518" y="299942"/>
                    <a:pt x="258518" y="300838"/>
                    <a:pt x="258518" y="301733"/>
                  </a:cubicBezTo>
                  <a:lnTo>
                    <a:pt x="258518" y="302181"/>
                  </a:lnTo>
                  <a:lnTo>
                    <a:pt x="258966" y="301733"/>
                  </a:lnTo>
                  <a:lnTo>
                    <a:pt x="258966" y="300838"/>
                  </a:lnTo>
                  <a:cubicBezTo>
                    <a:pt x="258966" y="299494"/>
                    <a:pt x="258966" y="299047"/>
                    <a:pt x="258518" y="298599"/>
                  </a:cubicBezTo>
                  <a:cubicBezTo>
                    <a:pt x="258518" y="298599"/>
                    <a:pt x="258518" y="298151"/>
                    <a:pt x="258070" y="298151"/>
                  </a:cubicBezTo>
                  <a:lnTo>
                    <a:pt x="257175" y="298151"/>
                  </a:lnTo>
                  <a:close/>
                  <a:moveTo>
                    <a:pt x="283140" y="311582"/>
                  </a:moveTo>
                  <a:lnTo>
                    <a:pt x="282245" y="312477"/>
                  </a:lnTo>
                  <a:cubicBezTo>
                    <a:pt x="281797" y="312925"/>
                    <a:pt x="281797" y="312925"/>
                    <a:pt x="281797" y="313372"/>
                  </a:cubicBezTo>
                  <a:cubicBezTo>
                    <a:pt x="281797" y="313820"/>
                    <a:pt x="281797" y="313820"/>
                    <a:pt x="282245" y="314268"/>
                  </a:cubicBezTo>
                  <a:cubicBezTo>
                    <a:pt x="282245" y="313372"/>
                    <a:pt x="283140" y="312925"/>
                    <a:pt x="284036" y="312477"/>
                  </a:cubicBezTo>
                  <a:cubicBezTo>
                    <a:pt x="284036" y="312477"/>
                    <a:pt x="284036" y="312029"/>
                    <a:pt x="283588" y="312029"/>
                  </a:cubicBezTo>
                  <a:cubicBezTo>
                    <a:pt x="283588" y="311582"/>
                    <a:pt x="283140" y="311582"/>
                    <a:pt x="283140" y="311582"/>
                  </a:cubicBezTo>
                  <a:close/>
                  <a:moveTo>
                    <a:pt x="255832" y="312925"/>
                  </a:moveTo>
                  <a:cubicBezTo>
                    <a:pt x="255384" y="312925"/>
                    <a:pt x="255384" y="313372"/>
                    <a:pt x="255384" y="313372"/>
                  </a:cubicBezTo>
                  <a:lnTo>
                    <a:pt x="255832" y="313372"/>
                  </a:lnTo>
                  <a:lnTo>
                    <a:pt x="255832" y="312925"/>
                  </a:lnTo>
                  <a:close/>
                  <a:moveTo>
                    <a:pt x="256280" y="350082"/>
                  </a:moveTo>
                  <a:lnTo>
                    <a:pt x="256280" y="352320"/>
                  </a:lnTo>
                  <a:cubicBezTo>
                    <a:pt x="256280" y="352768"/>
                    <a:pt x="256727" y="353215"/>
                    <a:pt x="258070" y="354111"/>
                  </a:cubicBezTo>
                  <a:lnTo>
                    <a:pt x="258070" y="356349"/>
                  </a:lnTo>
                  <a:cubicBezTo>
                    <a:pt x="258070" y="356797"/>
                    <a:pt x="258518" y="357245"/>
                    <a:pt x="258518" y="358588"/>
                  </a:cubicBezTo>
                  <a:cubicBezTo>
                    <a:pt x="258518" y="358588"/>
                    <a:pt x="258518" y="359035"/>
                    <a:pt x="258966" y="359035"/>
                  </a:cubicBezTo>
                  <a:cubicBezTo>
                    <a:pt x="260309" y="359483"/>
                    <a:pt x="260757" y="359931"/>
                    <a:pt x="260757" y="360826"/>
                  </a:cubicBezTo>
                  <a:lnTo>
                    <a:pt x="260757" y="361721"/>
                  </a:lnTo>
                  <a:cubicBezTo>
                    <a:pt x="260757" y="362169"/>
                    <a:pt x="261204" y="362617"/>
                    <a:pt x="262100" y="363064"/>
                  </a:cubicBezTo>
                  <a:lnTo>
                    <a:pt x="262100" y="363512"/>
                  </a:lnTo>
                  <a:cubicBezTo>
                    <a:pt x="262547" y="363512"/>
                    <a:pt x="262547" y="363064"/>
                    <a:pt x="262547" y="363064"/>
                  </a:cubicBezTo>
                  <a:cubicBezTo>
                    <a:pt x="262100" y="362169"/>
                    <a:pt x="262100" y="361274"/>
                    <a:pt x="262100" y="360826"/>
                  </a:cubicBezTo>
                  <a:cubicBezTo>
                    <a:pt x="262100" y="360378"/>
                    <a:pt x="262100" y="359931"/>
                    <a:pt x="262995" y="359483"/>
                  </a:cubicBezTo>
                  <a:cubicBezTo>
                    <a:pt x="262995" y="359035"/>
                    <a:pt x="262995" y="358588"/>
                    <a:pt x="262547" y="358588"/>
                  </a:cubicBezTo>
                  <a:cubicBezTo>
                    <a:pt x="262100" y="357245"/>
                    <a:pt x="262100" y="356349"/>
                    <a:pt x="261204" y="355454"/>
                  </a:cubicBezTo>
                  <a:lnTo>
                    <a:pt x="259861" y="353663"/>
                  </a:lnTo>
                  <a:cubicBezTo>
                    <a:pt x="259861" y="352768"/>
                    <a:pt x="259414" y="351872"/>
                    <a:pt x="258518" y="350977"/>
                  </a:cubicBezTo>
                  <a:cubicBezTo>
                    <a:pt x="258070" y="350977"/>
                    <a:pt x="257623" y="350977"/>
                    <a:pt x="257623" y="350529"/>
                  </a:cubicBezTo>
                  <a:lnTo>
                    <a:pt x="257175" y="350529"/>
                  </a:lnTo>
                  <a:lnTo>
                    <a:pt x="256727" y="350082"/>
                  </a:lnTo>
                  <a:lnTo>
                    <a:pt x="256280" y="350082"/>
                  </a:lnTo>
                  <a:close/>
                  <a:moveTo>
                    <a:pt x="264338" y="361721"/>
                  </a:moveTo>
                  <a:cubicBezTo>
                    <a:pt x="263890" y="361721"/>
                    <a:pt x="263890" y="361721"/>
                    <a:pt x="263890" y="362169"/>
                  </a:cubicBezTo>
                  <a:cubicBezTo>
                    <a:pt x="263890" y="362169"/>
                    <a:pt x="263890" y="362617"/>
                    <a:pt x="264338" y="363064"/>
                  </a:cubicBezTo>
                  <a:lnTo>
                    <a:pt x="264786" y="363512"/>
                  </a:lnTo>
                  <a:cubicBezTo>
                    <a:pt x="265233" y="363512"/>
                    <a:pt x="265233" y="363064"/>
                    <a:pt x="265233" y="362617"/>
                  </a:cubicBezTo>
                  <a:cubicBezTo>
                    <a:pt x="264786" y="362169"/>
                    <a:pt x="264786" y="361721"/>
                    <a:pt x="264338" y="361721"/>
                  </a:cubicBezTo>
                  <a:close/>
                  <a:moveTo>
                    <a:pt x="263890" y="366198"/>
                  </a:moveTo>
                  <a:lnTo>
                    <a:pt x="264338" y="366646"/>
                  </a:lnTo>
                  <a:cubicBezTo>
                    <a:pt x="264786" y="367541"/>
                    <a:pt x="265233" y="367989"/>
                    <a:pt x="265233" y="368884"/>
                  </a:cubicBezTo>
                  <a:lnTo>
                    <a:pt x="265233" y="369332"/>
                  </a:lnTo>
                  <a:cubicBezTo>
                    <a:pt x="265681" y="369332"/>
                    <a:pt x="265681" y="369332"/>
                    <a:pt x="265681" y="369779"/>
                  </a:cubicBezTo>
                  <a:lnTo>
                    <a:pt x="266576" y="368884"/>
                  </a:lnTo>
                  <a:cubicBezTo>
                    <a:pt x="266576" y="368436"/>
                    <a:pt x="266576" y="368436"/>
                    <a:pt x="266129" y="367541"/>
                  </a:cubicBezTo>
                  <a:cubicBezTo>
                    <a:pt x="266129" y="366646"/>
                    <a:pt x="265681" y="366646"/>
                    <a:pt x="264786" y="366198"/>
                  </a:cubicBezTo>
                  <a:lnTo>
                    <a:pt x="263890" y="366198"/>
                  </a:lnTo>
                  <a:close/>
                  <a:moveTo>
                    <a:pt x="267024" y="370227"/>
                  </a:moveTo>
                  <a:cubicBezTo>
                    <a:pt x="267024" y="369779"/>
                    <a:pt x="266576" y="370227"/>
                    <a:pt x="267024" y="371122"/>
                  </a:cubicBezTo>
                  <a:cubicBezTo>
                    <a:pt x="267024" y="371570"/>
                    <a:pt x="267919" y="372018"/>
                    <a:pt x="267919" y="372465"/>
                  </a:cubicBezTo>
                  <a:cubicBezTo>
                    <a:pt x="267919" y="372465"/>
                    <a:pt x="268367" y="372465"/>
                    <a:pt x="268367" y="372018"/>
                  </a:cubicBezTo>
                  <a:lnTo>
                    <a:pt x="267024" y="370227"/>
                  </a:lnTo>
                  <a:close/>
                  <a:moveTo>
                    <a:pt x="309553" y="375152"/>
                  </a:moveTo>
                  <a:cubicBezTo>
                    <a:pt x="308658" y="375152"/>
                    <a:pt x="308210" y="376047"/>
                    <a:pt x="308210" y="376047"/>
                  </a:cubicBezTo>
                  <a:lnTo>
                    <a:pt x="308210" y="376495"/>
                  </a:lnTo>
                  <a:cubicBezTo>
                    <a:pt x="309553" y="376495"/>
                    <a:pt x="309553" y="376047"/>
                    <a:pt x="310448" y="375599"/>
                  </a:cubicBezTo>
                  <a:cubicBezTo>
                    <a:pt x="309553" y="375599"/>
                    <a:pt x="309553" y="375152"/>
                    <a:pt x="309553" y="375152"/>
                  </a:cubicBezTo>
                  <a:close/>
                  <a:moveTo>
                    <a:pt x="422815" y="230105"/>
                  </a:moveTo>
                  <a:cubicBezTo>
                    <a:pt x="422367" y="230105"/>
                    <a:pt x="421472" y="230553"/>
                    <a:pt x="420576" y="231448"/>
                  </a:cubicBezTo>
                  <a:lnTo>
                    <a:pt x="420576" y="231896"/>
                  </a:lnTo>
                  <a:cubicBezTo>
                    <a:pt x="420576" y="232343"/>
                    <a:pt x="421024" y="232343"/>
                    <a:pt x="421472" y="232343"/>
                  </a:cubicBezTo>
                  <a:cubicBezTo>
                    <a:pt x="422367" y="232343"/>
                    <a:pt x="423263" y="231448"/>
                    <a:pt x="423710" y="230553"/>
                  </a:cubicBezTo>
                  <a:cubicBezTo>
                    <a:pt x="423710" y="230105"/>
                    <a:pt x="423263" y="230105"/>
                    <a:pt x="423263" y="230105"/>
                  </a:cubicBezTo>
                  <a:lnTo>
                    <a:pt x="422815" y="230105"/>
                  </a:lnTo>
                  <a:close/>
                  <a:moveTo>
                    <a:pt x="620430" y="297256"/>
                  </a:moveTo>
                  <a:lnTo>
                    <a:pt x="620430" y="298151"/>
                  </a:lnTo>
                  <a:lnTo>
                    <a:pt x="620878" y="297704"/>
                  </a:lnTo>
                  <a:cubicBezTo>
                    <a:pt x="620430" y="297704"/>
                    <a:pt x="620430" y="297256"/>
                    <a:pt x="620430" y="297256"/>
                  </a:cubicBezTo>
                  <a:close/>
                  <a:moveTo>
                    <a:pt x="466430" y="282930"/>
                  </a:moveTo>
                  <a:cubicBezTo>
                    <a:pt x="464639" y="284274"/>
                    <a:pt x="462848" y="286064"/>
                    <a:pt x="462401" y="287855"/>
                  </a:cubicBezTo>
                  <a:cubicBezTo>
                    <a:pt x="462401" y="288303"/>
                    <a:pt x="461953" y="289198"/>
                    <a:pt x="461953" y="290093"/>
                  </a:cubicBezTo>
                  <a:cubicBezTo>
                    <a:pt x="461953" y="290541"/>
                    <a:pt x="462401" y="290541"/>
                    <a:pt x="462401" y="290541"/>
                  </a:cubicBezTo>
                  <a:cubicBezTo>
                    <a:pt x="462848" y="290541"/>
                    <a:pt x="463296" y="289646"/>
                    <a:pt x="463744" y="288303"/>
                  </a:cubicBezTo>
                  <a:cubicBezTo>
                    <a:pt x="464639" y="287855"/>
                    <a:pt x="464639" y="286960"/>
                    <a:pt x="465982" y="285169"/>
                  </a:cubicBezTo>
                  <a:cubicBezTo>
                    <a:pt x="465982" y="285169"/>
                    <a:pt x="466430" y="284274"/>
                    <a:pt x="466877" y="283826"/>
                  </a:cubicBezTo>
                  <a:lnTo>
                    <a:pt x="466430" y="282930"/>
                  </a:lnTo>
                  <a:close/>
                  <a:moveTo>
                    <a:pt x="459267" y="294570"/>
                  </a:moveTo>
                  <a:cubicBezTo>
                    <a:pt x="458372" y="294570"/>
                    <a:pt x="457476" y="295465"/>
                    <a:pt x="457476" y="296808"/>
                  </a:cubicBezTo>
                  <a:cubicBezTo>
                    <a:pt x="457476" y="297256"/>
                    <a:pt x="457924" y="297256"/>
                    <a:pt x="459267" y="297256"/>
                  </a:cubicBezTo>
                  <a:cubicBezTo>
                    <a:pt x="459715" y="297256"/>
                    <a:pt x="459715" y="296808"/>
                    <a:pt x="459715" y="295913"/>
                  </a:cubicBezTo>
                  <a:cubicBezTo>
                    <a:pt x="459715" y="295465"/>
                    <a:pt x="459715" y="295018"/>
                    <a:pt x="459715" y="294570"/>
                  </a:cubicBezTo>
                  <a:cubicBezTo>
                    <a:pt x="459715" y="294570"/>
                    <a:pt x="459267" y="294570"/>
                    <a:pt x="459267" y="294570"/>
                  </a:cubicBezTo>
                  <a:close/>
                  <a:moveTo>
                    <a:pt x="480755" y="300838"/>
                  </a:moveTo>
                  <a:cubicBezTo>
                    <a:pt x="480308" y="300838"/>
                    <a:pt x="480308" y="301285"/>
                    <a:pt x="479860" y="301285"/>
                  </a:cubicBezTo>
                  <a:cubicBezTo>
                    <a:pt x="480308" y="301733"/>
                    <a:pt x="480308" y="301733"/>
                    <a:pt x="480755" y="301733"/>
                  </a:cubicBezTo>
                  <a:lnTo>
                    <a:pt x="481203" y="301733"/>
                  </a:lnTo>
                  <a:lnTo>
                    <a:pt x="480755" y="300838"/>
                  </a:lnTo>
                  <a:close/>
                  <a:moveTo>
                    <a:pt x="330146" y="210407"/>
                  </a:moveTo>
                  <a:cubicBezTo>
                    <a:pt x="330146" y="210407"/>
                    <a:pt x="329698" y="210407"/>
                    <a:pt x="329698" y="210855"/>
                  </a:cubicBezTo>
                  <a:cubicBezTo>
                    <a:pt x="329251" y="211303"/>
                    <a:pt x="329251" y="211303"/>
                    <a:pt x="329251" y="211750"/>
                  </a:cubicBezTo>
                  <a:cubicBezTo>
                    <a:pt x="328803" y="212198"/>
                    <a:pt x="328355" y="212198"/>
                    <a:pt x="327908" y="212198"/>
                  </a:cubicBezTo>
                  <a:lnTo>
                    <a:pt x="327012" y="212198"/>
                  </a:lnTo>
                  <a:lnTo>
                    <a:pt x="327012" y="211750"/>
                  </a:lnTo>
                  <a:cubicBezTo>
                    <a:pt x="326565" y="212198"/>
                    <a:pt x="325669" y="212646"/>
                    <a:pt x="325669" y="213093"/>
                  </a:cubicBezTo>
                  <a:lnTo>
                    <a:pt x="325669" y="214884"/>
                  </a:lnTo>
                  <a:cubicBezTo>
                    <a:pt x="325669" y="215332"/>
                    <a:pt x="325669" y="215779"/>
                    <a:pt x="326117" y="216227"/>
                  </a:cubicBezTo>
                  <a:cubicBezTo>
                    <a:pt x="326565" y="217122"/>
                    <a:pt x="327012" y="217570"/>
                    <a:pt x="327012" y="218018"/>
                  </a:cubicBezTo>
                  <a:cubicBezTo>
                    <a:pt x="327012" y="218465"/>
                    <a:pt x="326565" y="218913"/>
                    <a:pt x="326565" y="219361"/>
                  </a:cubicBezTo>
                  <a:lnTo>
                    <a:pt x="326565" y="220256"/>
                  </a:lnTo>
                  <a:cubicBezTo>
                    <a:pt x="327908" y="220704"/>
                    <a:pt x="327908" y="222494"/>
                    <a:pt x="327908" y="223837"/>
                  </a:cubicBezTo>
                  <a:lnTo>
                    <a:pt x="327012" y="223837"/>
                  </a:lnTo>
                  <a:cubicBezTo>
                    <a:pt x="326117" y="222942"/>
                    <a:pt x="325222" y="222494"/>
                    <a:pt x="325222" y="220704"/>
                  </a:cubicBezTo>
                  <a:cubicBezTo>
                    <a:pt x="325222" y="220704"/>
                    <a:pt x="325222" y="220256"/>
                    <a:pt x="324774" y="220256"/>
                  </a:cubicBezTo>
                  <a:cubicBezTo>
                    <a:pt x="324326" y="220256"/>
                    <a:pt x="323879" y="220256"/>
                    <a:pt x="322983" y="220704"/>
                  </a:cubicBezTo>
                  <a:cubicBezTo>
                    <a:pt x="322983" y="221599"/>
                    <a:pt x="322088" y="222047"/>
                    <a:pt x="321193" y="222494"/>
                  </a:cubicBezTo>
                  <a:cubicBezTo>
                    <a:pt x="320745" y="223390"/>
                    <a:pt x="320745" y="223837"/>
                    <a:pt x="320745" y="224285"/>
                  </a:cubicBezTo>
                  <a:cubicBezTo>
                    <a:pt x="320745" y="224733"/>
                    <a:pt x="320745" y="225180"/>
                    <a:pt x="321640" y="225628"/>
                  </a:cubicBezTo>
                  <a:cubicBezTo>
                    <a:pt x="321193" y="226523"/>
                    <a:pt x="321193" y="227419"/>
                    <a:pt x="321193" y="228762"/>
                  </a:cubicBezTo>
                  <a:cubicBezTo>
                    <a:pt x="321193" y="229210"/>
                    <a:pt x="321193" y="229210"/>
                    <a:pt x="320297" y="229210"/>
                  </a:cubicBezTo>
                  <a:cubicBezTo>
                    <a:pt x="320297" y="229210"/>
                    <a:pt x="319402" y="229210"/>
                    <a:pt x="318507" y="229657"/>
                  </a:cubicBezTo>
                  <a:cubicBezTo>
                    <a:pt x="318059" y="229657"/>
                    <a:pt x="318507" y="230105"/>
                    <a:pt x="317611" y="231000"/>
                  </a:cubicBezTo>
                  <a:cubicBezTo>
                    <a:pt x="316716" y="231000"/>
                    <a:pt x="315821" y="231896"/>
                    <a:pt x="315373" y="233239"/>
                  </a:cubicBezTo>
                  <a:cubicBezTo>
                    <a:pt x="315373" y="234134"/>
                    <a:pt x="314925" y="235029"/>
                    <a:pt x="314477" y="235925"/>
                  </a:cubicBezTo>
                  <a:cubicBezTo>
                    <a:pt x="313582" y="236372"/>
                    <a:pt x="313582" y="237268"/>
                    <a:pt x="313582" y="237715"/>
                  </a:cubicBezTo>
                  <a:cubicBezTo>
                    <a:pt x="313134" y="238611"/>
                    <a:pt x="312239" y="239506"/>
                    <a:pt x="311791" y="239506"/>
                  </a:cubicBezTo>
                  <a:lnTo>
                    <a:pt x="310448" y="241297"/>
                  </a:lnTo>
                  <a:lnTo>
                    <a:pt x="310448" y="241744"/>
                  </a:lnTo>
                  <a:cubicBezTo>
                    <a:pt x="310448" y="242640"/>
                    <a:pt x="310001" y="242640"/>
                    <a:pt x="310001" y="243087"/>
                  </a:cubicBezTo>
                  <a:lnTo>
                    <a:pt x="310001" y="243535"/>
                  </a:lnTo>
                  <a:cubicBezTo>
                    <a:pt x="309105" y="244430"/>
                    <a:pt x="309105" y="245773"/>
                    <a:pt x="307762" y="245773"/>
                  </a:cubicBezTo>
                  <a:cubicBezTo>
                    <a:pt x="307315" y="245773"/>
                    <a:pt x="306867" y="245773"/>
                    <a:pt x="306867" y="246221"/>
                  </a:cubicBezTo>
                  <a:cubicBezTo>
                    <a:pt x="306867" y="246669"/>
                    <a:pt x="305972" y="247564"/>
                    <a:pt x="305972" y="248460"/>
                  </a:cubicBezTo>
                  <a:cubicBezTo>
                    <a:pt x="305972" y="249355"/>
                    <a:pt x="305524" y="249803"/>
                    <a:pt x="305524" y="250250"/>
                  </a:cubicBezTo>
                  <a:lnTo>
                    <a:pt x="305524" y="252489"/>
                  </a:lnTo>
                  <a:cubicBezTo>
                    <a:pt x="305076" y="252936"/>
                    <a:pt x="304629" y="253384"/>
                    <a:pt x="304629" y="253832"/>
                  </a:cubicBezTo>
                  <a:cubicBezTo>
                    <a:pt x="303286" y="254727"/>
                    <a:pt x="302838" y="255175"/>
                    <a:pt x="301943" y="256965"/>
                  </a:cubicBezTo>
                  <a:cubicBezTo>
                    <a:pt x="301943" y="257413"/>
                    <a:pt x="301943" y="257861"/>
                    <a:pt x="301495" y="257861"/>
                  </a:cubicBezTo>
                  <a:cubicBezTo>
                    <a:pt x="301495" y="258308"/>
                    <a:pt x="301495" y="258756"/>
                    <a:pt x="301047" y="259204"/>
                  </a:cubicBezTo>
                  <a:cubicBezTo>
                    <a:pt x="301047" y="259204"/>
                    <a:pt x="301047" y="259651"/>
                    <a:pt x="301495" y="259651"/>
                  </a:cubicBezTo>
                  <a:cubicBezTo>
                    <a:pt x="301943" y="260099"/>
                    <a:pt x="301943" y="260547"/>
                    <a:pt x="301943" y="260547"/>
                  </a:cubicBezTo>
                  <a:cubicBezTo>
                    <a:pt x="301943" y="260994"/>
                    <a:pt x="301943" y="260994"/>
                    <a:pt x="301495" y="261442"/>
                  </a:cubicBezTo>
                  <a:lnTo>
                    <a:pt x="300600" y="261442"/>
                  </a:lnTo>
                  <a:cubicBezTo>
                    <a:pt x="299704" y="262337"/>
                    <a:pt x="299704" y="263233"/>
                    <a:pt x="299704" y="263680"/>
                  </a:cubicBezTo>
                  <a:lnTo>
                    <a:pt x="299704" y="264128"/>
                  </a:lnTo>
                  <a:cubicBezTo>
                    <a:pt x="298809" y="264576"/>
                    <a:pt x="299257" y="265471"/>
                    <a:pt x="298361" y="265471"/>
                  </a:cubicBezTo>
                  <a:lnTo>
                    <a:pt x="298361" y="266814"/>
                  </a:lnTo>
                  <a:cubicBezTo>
                    <a:pt x="298361" y="267262"/>
                    <a:pt x="298809" y="267710"/>
                    <a:pt x="298809" y="267710"/>
                  </a:cubicBezTo>
                  <a:cubicBezTo>
                    <a:pt x="298809" y="268157"/>
                    <a:pt x="298361" y="268157"/>
                    <a:pt x="298361" y="268157"/>
                  </a:cubicBezTo>
                  <a:lnTo>
                    <a:pt x="298361" y="269053"/>
                  </a:lnTo>
                  <a:cubicBezTo>
                    <a:pt x="297914" y="269500"/>
                    <a:pt x="297466" y="270396"/>
                    <a:pt x="297466" y="270843"/>
                  </a:cubicBezTo>
                  <a:lnTo>
                    <a:pt x="297466" y="271291"/>
                  </a:lnTo>
                  <a:cubicBezTo>
                    <a:pt x="297466" y="271739"/>
                    <a:pt x="297018" y="271739"/>
                    <a:pt x="297018" y="271739"/>
                  </a:cubicBezTo>
                  <a:cubicBezTo>
                    <a:pt x="296123" y="272186"/>
                    <a:pt x="295675" y="272634"/>
                    <a:pt x="295227" y="273529"/>
                  </a:cubicBezTo>
                  <a:cubicBezTo>
                    <a:pt x="294780" y="274425"/>
                    <a:pt x="294332" y="275320"/>
                    <a:pt x="294332" y="276215"/>
                  </a:cubicBezTo>
                  <a:cubicBezTo>
                    <a:pt x="294332" y="276663"/>
                    <a:pt x="294332" y="277111"/>
                    <a:pt x="295227" y="277558"/>
                  </a:cubicBezTo>
                  <a:cubicBezTo>
                    <a:pt x="295675" y="277558"/>
                    <a:pt x="295675" y="278006"/>
                    <a:pt x="295675" y="278454"/>
                  </a:cubicBezTo>
                  <a:cubicBezTo>
                    <a:pt x="295675" y="279349"/>
                    <a:pt x="294780" y="280244"/>
                    <a:pt x="294332" y="280244"/>
                  </a:cubicBezTo>
                  <a:cubicBezTo>
                    <a:pt x="292989" y="280692"/>
                    <a:pt x="292094" y="281140"/>
                    <a:pt x="292094" y="282035"/>
                  </a:cubicBezTo>
                  <a:cubicBezTo>
                    <a:pt x="292094" y="282483"/>
                    <a:pt x="292541" y="282930"/>
                    <a:pt x="292541" y="283378"/>
                  </a:cubicBezTo>
                  <a:cubicBezTo>
                    <a:pt x="292989" y="283378"/>
                    <a:pt x="292989" y="283826"/>
                    <a:pt x="292989" y="283826"/>
                  </a:cubicBezTo>
                  <a:cubicBezTo>
                    <a:pt x="292989" y="285169"/>
                    <a:pt x="292989" y="285617"/>
                    <a:pt x="292094" y="286064"/>
                  </a:cubicBezTo>
                  <a:cubicBezTo>
                    <a:pt x="291198" y="286064"/>
                    <a:pt x="291198" y="286512"/>
                    <a:pt x="291198" y="286960"/>
                  </a:cubicBezTo>
                  <a:cubicBezTo>
                    <a:pt x="290751" y="287855"/>
                    <a:pt x="290303" y="288303"/>
                    <a:pt x="290303" y="290093"/>
                  </a:cubicBezTo>
                  <a:cubicBezTo>
                    <a:pt x="290303" y="290541"/>
                    <a:pt x="289855" y="290541"/>
                    <a:pt x="289855" y="290541"/>
                  </a:cubicBezTo>
                  <a:cubicBezTo>
                    <a:pt x="289855" y="291436"/>
                    <a:pt x="289408" y="291884"/>
                    <a:pt x="288512" y="292332"/>
                  </a:cubicBezTo>
                  <a:cubicBezTo>
                    <a:pt x="288512" y="292779"/>
                    <a:pt x="288960" y="293675"/>
                    <a:pt x="289408" y="294570"/>
                  </a:cubicBezTo>
                  <a:cubicBezTo>
                    <a:pt x="289408" y="295018"/>
                    <a:pt x="288960" y="295465"/>
                    <a:pt x="288960" y="295913"/>
                  </a:cubicBezTo>
                  <a:cubicBezTo>
                    <a:pt x="288960" y="296361"/>
                    <a:pt x="288065" y="297256"/>
                    <a:pt x="287617" y="297704"/>
                  </a:cubicBezTo>
                  <a:lnTo>
                    <a:pt x="287617" y="299494"/>
                  </a:lnTo>
                  <a:cubicBezTo>
                    <a:pt x="287169" y="300390"/>
                    <a:pt x="287617" y="301733"/>
                    <a:pt x="286274" y="302181"/>
                  </a:cubicBezTo>
                  <a:cubicBezTo>
                    <a:pt x="286722" y="303076"/>
                    <a:pt x="286722" y="303971"/>
                    <a:pt x="286722" y="304419"/>
                  </a:cubicBezTo>
                  <a:lnTo>
                    <a:pt x="286722" y="306210"/>
                  </a:lnTo>
                  <a:cubicBezTo>
                    <a:pt x="286722" y="306657"/>
                    <a:pt x="286722" y="306657"/>
                    <a:pt x="286274" y="306657"/>
                  </a:cubicBezTo>
                  <a:cubicBezTo>
                    <a:pt x="285826" y="307105"/>
                    <a:pt x="285826" y="308000"/>
                    <a:pt x="285826" y="308448"/>
                  </a:cubicBezTo>
                  <a:lnTo>
                    <a:pt x="285826" y="308896"/>
                  </a:lnTo>
                  <a:cubicBezTo>
                    <a:pt x="285826" y="309343"/>
                    <a:pt x="285379" y="309343"/>
                    <a:pt x="285379" y="309343"/>
                  </a:cubicBezTo>
                  <a:cubicBezTo>
                    <a:pt x="284931" y="309343"/>
                    <a:pt x="284931" y="309343"/>
                    <a:pt x="284931" y="309791"/>
                  </a:cubicBezTo>
                  <a:cubicBezTo>
                    <a:pt x="284931" y="310239"/>
                    <a:pt x="285379" y="311134"/>
                    <a:pt x="285379" y="311582"/>
                  </a:cubicBezTo>
                  <a:lnTo>
                    <a:pt x="285379" y="312029"/>
                  </a:lnTo>
                  <a:cubicBezTo>
                    <a:pt x="284483" y="312477"/>
                    <a:pt x="284483" y="312925"/>
                    <a:pt x="284483" y="313372"/>
                  </a:cubicBezTo>
                  <a:cubicBezTo>
                    <a:pt x="284483" y="313820"/>
                    <a:pt x="284483" y="314268"/>
                    <a:pt x="284931" y="314715"/>
                  </a:cubicBezTo>
                  <a:cubicBezTo>
                    <a:pt x="284931" y="314715"/>
                    <a:pt x="284931" y="315611"/>
                    <a:pt x="284483" y="316506"/>
                  </a:cubicBezTo>
                  <a:cubicBezTo>
                    <a:pt x="284931" y="316954"/>
                    <a:pt x="283140" y="317849"/>
                    <a:pt x="283140" y="318744"/>
                  </a:cubicBezTo>
                  <a:cubicBezTo>
                    <a:pt x="283588" y="319192"/>
                    <a:pt x="283588" y="319640"/>
                    <a:pt x="283588" y="320088"/>
                  </a:cubicBezTo>
                  <a:lnTo>
                    <a:pt x="283588" y="321431"/>
                  </a:lnTo>
                  <a:cubicBezTo>
                    <a:pt x="283140" y="321878"/>
                    <a:pt x="283140" y="322774"/>
                    <a:pt x="283140" y="323221"/>
                  </a:cubicBezTo>
                  <a:lnTo>
                    <a:pt x="283140" y="325012"/>
                  </a:lnTo>
                  <a:cubicBezTo>
                    <a:pt x="282693" y="325460"/>
                    <a:pt x="282693" y="325460"/>
                    <a:pt x="282693" y="325907"/>
                  </a:cubicBezTo>
                  <a:cubicBezTo>
                    <a:pt x="282693" y="326803"/>
                    <a:pt x="283140" y="327698"/>
                    <a:pt x="283588" y="328593"/>
                  </a:cubicBezTo>
                  <a:lnTo>
                    <a:pt x="283588" y="329041"/>
                  </a:lnTo>
                  <a:cubicBezTo>
                    <a:pt x="282693" y="329489"/>
                    <a:pt x="282693" y="329936"/>
                    <a:pt x="282693" y="330384"/>
                  </a:cubicBezTo>
                  <a:lnTo>
                    <a:pt x="282693" y="331727"/>
                  </a:lnTo>
                  <a:cubicBezTo>
                    <a:pt x="282693" y="332622"/>
                    <a:pt x="282245" y="333518"/>
                    <a:pt x="282245" y="334413"/>
                  </a:cubicBezTo>
                  <a:cubicBezTo>
                    <a:pt x="282245" y="335308"/>
                    <a:pt x="283140" y="335308"/>
                    <a:pt x="283588" y="336204"/>
                  </a:cubicBezTo>
                  <a:cubicBezTo>
                    <a:pt x="284036" y="336651"/>
                    <a:pt x="282693" y="337099"/>
                    <a:pt x="282693" y="337547"/>
                  </a:cubicBezTo>
                  <a:cubicBezTo>
                    <a:pt x="282245" y="338442"/>
                    <a:pt x="282245" y="339338"/>
                    <a:pt x="282245" y="339785"/>
                  </a:cubicBezTo>
                  <a:cubicBezTo>
                    <a:pt x="282245" y="340681"/>
                    <a:pt x="282245" y="341128"/>
                    <a:pt x="283140" y="342471"/>
                  </a:cubicBezTo>
                  <a:cubicBezTo>
                    <a:pt x="283140" y="342919"/>
                    <a:pt x="282693" y="343367"/>
                    <a:pt x="282693" y="343367"/>
                  </a:cubicBezTo>
                  <a:lnTo>
                    <a:pt x="281797" y="343367"/>
                  </a:lnTo>
                  <a:lnTo>
                    <a:pt x="281350" y="343814"/>
                  </a:lnTo>
                  <a:cubicBezTo>
                    <a:pt x="280902" y="343814"/>
                    <a:pt x="281797" y="345157"/>
                    <a:pt x="281797" y="345605"/>
                  </a:cubicBezTo>
                  <a:cubicBezTo>
                    <a:pt x="284483" y="347396"/>
                    <a:pt x="284931" y="347843"/>
                    <a:pt x="284931" y="350082"/>
                  </a:cubicBezTo>
                  <a:lnTo>
                    <a:pt x="284931" y="350529"/>
                  </a:lnTo>
                  <a:cubicBezTo>
                    <a:pt x="284931" y="351425"/>
                    <a:pt x="285379" y="352320"/>
                    <a:pt x="285379" y="353215"/>
                  </a:cubicBezTo>
                  <a:cubicBezTo>
                    <a:pt x="286274" y="354111"/>
                    <a:pt x="286722" y="354111"/>
                    <a:pt x="286722" y="355454"/>
                  </a:cubicBezTo>
                  <a:cubicBezTo>
                    <a:pt x="286722" y="356349"/>
                    <a:pt x="287617" y="357245"/>
                    <a:pt x="288512" y="359035"/>
                  </a:cubicBezTo>
                  <a:cubicBezTo>
                    <a:pt x="289408" y="359483"/>
                    <a:pt x="290303" y="359483"/>
                    <a:pt x="291198" y="359483"/>
                  </a:cubicBezTo>
                  <a:lnTo>
                    <a:pt x="292989" y="359483"/>
                  </a:lnTo>
                  <a:cubicBezTo>
                    <a:pt x="293884" y="359483"/>
                    <a:pt x="294780" y="359035"/>
                    <a:pt x="296123" y="358588"/>
                  </a:cubicBezTo>
                  <a:cubicBezTo>
                    <a:pt x="297018" y="358588"/>
                    <a:pt x="297018" y="357692"/>
                    <a:pt x="297466" y="357692"/>
                  </a:cubicBezTo>
                  <a:cubicBezTo>
                    <a:pt x="298361" y="357245"/>
                    <a:pt x="299257" y="356349"/>
                    <a:pt x="299704" y="356349"/>
                  </a:cubicBezTo>
                  <a:cubicBezTo>
                    <a:pt x="300600" y="356349"/>
                    <a:pt x="300600" y="355454"/>
                    <a:pt x="301495" y="355454"/>
                  </a:cubicBezTo>
                  <a:cubicBezTo>
                    <a:pt x="302390" y="355454"/>
                    <a:pt x="302838" y="354111"/>
                    <a:pt x="303733" y="354111"/>
                  </a:cubicBezTo>
                  <a:cubicBezTo>
                    <a:pt x="305524" y="354111"/>
                    <a:pt x="305076" y="351872"/>
                    <a:pt x="306419" y="351872"/>
                  </a:cubicBezTo>
                  <a:cubicBezTo>
                    <a:pt x="307315" y="350977"/>
                    <a:pt x="307315" y="350082"/>
                    <a:pt x="308210" y="350082"/>
                  </a:cubicBezTo>
                  <a:cubicBezTo>
                    <a:pt x="309105" y="349186"/>
                    <a:pt x="309553" y="348739"/>
                    <a:pt x="310896" y="348291"/>
                  </a:cubicBezTo>
                  <a:lnTo>
                    <a:pt x="312687" y="346053"/>
                  </a:lnTo>
                  <a:cubicBezTo>
                    <a:pt x="313134" y="345605"/>
                    <a:pt x="314477" y="344710"/>
                    <a:pt x="314925" y="343367"/>
                  </a:cubicBezTo>
                  <a:cubicBezTo>
                    <a:pt x="315821" y="342024"/>
                    <a:pt x="317164" y="341128"/>
                    <a:pt x="317611" y="339785"/>
                  </a:cubicBezTo>
                  <a:lnTo>
                    <a:pt x="317611" y="338890"/>
                  </a:lnTo>
                  <a:cubicBezTo>
                    <a:pt x="318059" y="338442"/>
                    <a:pt x="318507" y="338442"/>
                    <a:pt x="318507" y="337547"/>
                  </a:cubicBezTo>
                  <a:cubicBezTo>
                    <a:pt x="318507" y="337099"/>
                    <a:pt x="318954" y="336651"/>
                    <a:pt x="318954" y="336204"/>
                  </a:cubicBezTo>
                  <a:lnTo>
                    <a:pt x="318954" y="335756"/>
                  </a:lnTo>
                  <a:cubicBezTo>
                    <a:pt x="319402" y="335756"/>
                    <a:pt x="320297" y="335308"/>
                    <a:pt x="320297" y="335308"/>
                  </a:cubicBezTo>
                  <a:lnTo>
                    <a:pt x="320297" y="334861"/>
                  </a:lnTo>
                  <a:cubicBezTo>
                    <a:pt x="320297" y="333518"/>
                    <a:pt x="321193" y="333070"/>
                    <a:pt x="322088" y="332175"/>
                  </a:cubicBezTo>
                  <a:cubicBezTo>
                    <a:pt x="322536" y="332175"/>
                    <a:pt x="322536" y="331279"/>
                    <a:pt x="322536" y="330384"/>
                  </a:cubicBezTo>
                  <a:cubicBezTo>
                    <a:pt x="323431" y="329489"/>
                    <a:pt x="323431" y="329041"/>
                    <a:pt x="323431" y="328593"/>
                  </a:cubicBezTo>
                  <a:cubicBezTo>
                    <a:pt x="323431" y="327250"/>
                    <a:pt x="325222" y="327250"/>
                    <a:pt x="325222" y="325907"/>
                  </a:cubicBezTo>
                  <a:cubicBezTo>
                    <a:pt x="324774" y="325460"/>
                    <a:pt x="324774" y="325460"/>
                    <a:pt x="324774" y="325012"/>
                  </a:cubicBezTo>
                  <a:cubicBezTo>
                    <a:pt x="324774" y="324564"/>
                    <a:pt x="325222" y="324117"/>
                    <a:pt x="325222" y="323669"/>
                  </a:cubicBezTo>
                  <a:lnTo>
                    <a:pt x="325222" y="323221"/>
                  </a:lnTo>
                  <a:cubicBezTo>
                    <a:pt x="325669" y="322774"/>
                    <a:pt x="326117" y="322326"/>
                    <a:pt x="327012" y="322326"/>
                  </a:cubicBezTo>
                  <a:cubicBezTo>
                    <a:pt x="327460" y="322326"/>
                    <a:pt x="327460" y="321878"/>
                    <a:pt x="327460" y="321431"/>
                  </a:cubicBezTo>
                  <a:lnTo>
                    <a:pt x="327460" y="320088"/>
                  </a:lnTo>
                  <a:cubicBezTo>
                    <a:pt x="327460" y="319640"/>
                    <a:pt x="327908" y="319192"/>
                    <a:pt x="327908" y="318744"/>
                  </a:cubicBezTo>
                  <a:lnTo>
                    <a:pt x="327908" y="318297"/>
                  </a:lnTo>
                  <a:cubicBezTo>
                    <a:pt x="327908" y="317849"/>
                    <a:pt x="328355" y="317401"/>
                    <a:pt x="328803" y="316506"/>
                  </a:cubicBezTo>
                  <a:cubicBezTo>
                    <a:pt x="328355" y="316506"/>
                    <a:pt x="328803" y="315611"/>
                    <a:pt x="329251" y="315163"/>
                  </a:cubicBezTo>
                  <a:cubicBezTo>
                    <a:pt x="329698" y="314715"/>
                    <a:pt x="329698" y="314715"/>
                    <a:pt x="329698" y="314268"/>
                  </a:cubicBezTo>
                  <a:lnTo>
                    <a:pt x="329698" y="313372"/>
                  </a:lnTo>
                  <a:cubicBezTo>
                    <a:pt x="329698" y="312925"/>
                    <a:pt x="330594" y="312029"/>
                    <a:pt x="330594" y="311134"/>
                  </a:cubicBezTo>
                  <a:cubicBezTo>
                    <a:pt x="330594" y="310686"/>
                    <a:pt x="330146" y="310239"/>
                    <a:pt x="330146" y="309791"/>
                  </a:cubicBezTo>
                  <a:cubicBezTo>
                    <a:pt x="330146" y="309791"/>
                    <a:pt x="330594" y="309343"/>
                    <a:pt x="331041" y="309343"/>
                  </a:cubicBezTo>
                  <a:cubicBezTo>
                    <a:pt x="331489" y="308896"/>
                    <a:pt x="331489" y="308448"/>
                    <a:pt x="331489" y="308448"/>
                  </a:cubicBezTo>
                  <a:cubicBezTo>
                    <a:pt x="331489" y="308000"/>
                    <a:pt x="331937" y="307553"/>
                    <a:pt x="331937" y="307105"/>
                  </a:cubicBezTo>
                  <a:cubicBezTo>
                    <a:pt x="331937" y="306657"/>
                    <a:pt x="331937" y="306210"/>
                    <a:pt x="332832" y="306210"/>
                  </a:cubicBezTo>
                  <a:lnTo>
                    <a:pt x="332832" y="303971"/>
                  </a:lnTo>
                  <a:cubicBezTo>
                    <a:pt x="332832" y="303524"/>
                    <a:pt x="332832" y="303076"/>
                    <a:pt x="332384" y="302181"/>
                  </a:cubicBezTo>
                  <a:lnTo>
                    <a:pt x="332384" y="301733"/>
                  </a:lnTo>
                  <a:cubicBezTo>
                    <a:pt x="332832" y="301733"/>
                    <a:pt x="332832" y="301733"/>
                    <a:pt x="332832" y="301285"/>
                  </a:cubicBezTo>
                  <a:cubicBezTo>
                    <a:pt x="332832" y="301285"/>
                    <a:pt x="332832" y="300838"/>
                    <a:pt x="333280" y="300390"/>
                  </a:cubicBezTo>
                  <a:cubicBezTo>
                    <a:pt x="333728" y="299942"/>
                    <a:pt x="333728" y="299942"/>
                    <a:pt x="333728" y="299494"/>
                  </a:cubicBezTo>
                  <a:cubicBezTo>
                    <a:pt x="333728" y="299047"/>
                    <a:pt x="333280" y="298151"/>
                    <a:pt x="333280" y="297704"/>
                  </a:cubicBezTo>
                  <a:cubicBezTo>
                    <a:pt x="333280" y="297704"/>
                    <a:pt x="333728" y="296808"/>
                    <a:pt x="333728" y="296361"/>
                  </a:cubicBezTo>
                  <a:cubicBezTo>
                    <a:pt x="334623" y="295913"/>
                    <a:pt x="334623" y="295913"/>
                    <a:pt x="334623" y="295465"/>
                  </a:cubicBezTo>
                  <a:lnTo>
                    <a:pt x="334623" y="295018"/>
                  </a:lnTo>
                  <a:cubicBezTo>
                    <a:pt x="334623" y="294122"/>
                    <a:pt x="335071" y="293675"/>
                    <a:pt x="335071" y="293675"/>
                  </a:cubicBezTo>
                  <a:lnTo>
                    <a:pt x="335071" y="293227"/>
                  </a:lnTo>
                  <a:cubicBezTo>
                    <a:pt x="335071" y="292332"/>
                    <a:pt x="335966" y="291436"/>
                    <a:pt x="335966" y="290093"/>
                  </a:cubicBezTo>
                  <a:cubicBezTo>
                    <a:pt x="335518" y="289198"/>
                    <a:pt x="335518" y="288750"/>
                    <a:pt x="335518" y="288303"/>
                  </a:cubicBezTo>
                  <a:cubicBezTo>
                    <a:pt x="335518" y="287855"/>
                    <a:pt x="335518" y="287407"/>
                    <a:pt x="335966" y="286960"/>
                  </a:cubicBezTo>
                  <a:cubicBezTo>
                    <a:pt x="335966" y="286512"/>
                    <a:pt x="336414" y="286064"/>
                    <a:pt x="336414" y="285617"/>
                  </a:cubicBezTo>
                  <a:lnTo>
                    <a:pt x="336414" y="285169"/>
                  </a:lnTo>
                  <a:cubicBezTo>
                    <a:pt x="336414" y="284721"/>
                    <a:pt x="335966" y="283826"/>
                    <a:pt x="335966" y="283378"/>
                  </a:cubicBezTo>
                  <a:cubicBezTo>
                    <a:pt x="335966" y="282930"/>
                    <a:pt x="336414" y="282483"/>
                    <a:pt x="336861" y="282035"/>
                  </a:cubicBezTo>
                  <a:lnTo>
                    <a:pt x="336861" y="280692"/>
                  </a:lnTo>
                  <a:cubicBezTo>
                    <a:pt x="336861" y="280244"/>
                    <a:pt x="336861" y="280244"/>
                    <a:pt x="337309" y="280244"/>
                  </a:cubicBezTo>
                  <a:cubicBezTo>
                    <a:pt x="337757" y="279797"/>
                    <a:pt x="337757" y="279349"/>
                    <a:pt x="337757" y="278901"/>
                  </a:cubicBezTo>
                  <a:lnTo>
                    <a:pt x="337757" y="275768"/>
                  </a:lnTo>
                  <a:cubicBezTo>
                    <a:pt x="338204" y="275320"/>
                    <a:pt x="338652" y="275320"/>
                    <a:pt x="338652" y="275320"/>
                  </a:cubicBezTo>
                  <a:cubicBezTo>
                    <a:pt x="339995" y="275320"/>
                    <a:pt x="339995" y="275320"/>
                    <a:pt x="339995" y="274425"/>
                  </a:cubicBezTo>
                  <a:cubicBezTo>
                    <a:pt x="339995" y="273977"/>
                    <a:pt x="339547" y="273082"/>
                    <a:pt x="339547" y="272634"/>
                  </a:cubicBezTo>
                  <a:cubicBezTo>
                    <a:pt x="339995" y="271739"/>
                    <a:pt x="339995" y="271291"/>
                    <a:pt x="339995" y="271291"/>
                  </a:cubicBezTo>
                  <a:cubicBezTo>
                    <a:pt x="340890" y="270843"/>
                    <a:pt x="340443" y="269948"/>
                    <a:pt x="341338" y="269500"/>
                  </a:cubicBezTo>
                  <a:cubicBezTo>
                    <a:pt x="341786" y="269053"/>
                    <a:pt x="341786" y="268605"/>
                    <a:pt x="341786" y="268157"/>
                  </a:cubicBezTo>
                  <a:lnTo>
                    <a:pt x="341786" y="266814"/>
                  </a:lnTo>
                  <a:cubicBezTo>
                    <a:pt x="342233" y="265919"/>
                    <a:pt x="341786" y="264576"/>
                    <a:pt x="342681" y="264128"/>
                  </a:cubicBezTo>
                  <a:cubicBezTo>
                    <a:pt x="342233" y="263680"/>
                    <a:pt x="341786" y="262785"/>
                    <a:pt x="341786" y="262337"/>
                  </a:cubicBezTo>
                  <a:cubicBezTo>
                    <a:pt x="341786" y="261442"/>
                    <a:pt x="342681" y="260994"/>
                    <a:pt x="343129" y="260547"/>
                  </a:cubicBezTo>
                  <a:cubicBezTo>
                    <a:pt x="342681" y="260099"/>
                    <a:pt x="342233" y="259651"/>
                    <a:pt x="342233" y="259204"/>
                  </a:cubicBezTo>
                  <a:cubicBezTo>
                    <a:pt x="342233" y="258756"/>
                    <a:pt x="342681" y="257861"/>
                    <a:pt x="342681" y="257413"/>
                  </a:cubicBezTo>
                  <a:lnTo>
                    <a:pt x="342681" y="256965"/>
                  </a:lnTo>
                  <a:cubicBezTo>
                    <a:pt x="342681" y="256518"/>
                    <a:pt x="343576" y="256070"/>
                    <a:pt x="344024" y="255622"/>
                  </a:cubicBezTo>
                  <a:lnTo>
                    <a:pt x="344024" y="253384"/>
                  </a:lnTo>
                  <a:cubicBezTo>
                    <a:pt x="343576" y="252936"/>
                    <a:pt x="343576" y="252936"/>
                    <a:pt x="343576" y="252489"/>
                  </a:cubicBezTo>
                  <a:cubicBezTo>
                    <a:pt x="343576" y="252041"/>
                    <a:pt x="344024" y="251593"/>
                    <a:pt x="344024" y="250698"/>
                  </a:cubicBezTo>
                  <a:lnTo>
                    <a:pt x="344024" y="249803"/>
                  </a:lnTo>
                  <a:cubicBezTo>
                    <a:pt x="344024" y="249355"/>
                    <a:pt x="344024" y="249355"/>
                    <a:pt x="344919" y="248907"/>
                  </a:cubicBezTo>
                  <a:cubicBezTo>
                    <a:pt x="344919" y="248907"/>
                    <a:pt x="344024" y="247564"/>
                    <a:pt x="344024" y="247116"/>
                  </a:cubicBezTo>
                  <a:lnTo>
                    <a:pt x="343576" y="246669"/>
                  </a:lnTo>
                  <a:cubicBezTo>
                    <a:pt x="344472" y="246221"/>
                    <a:pt x="344919" y="245326"/>
                    <a:pt x="344919" y="244878"/>
                  </a:cubicBezTo>
                  <a:cubicBezTo>
                    <a:pt x="344919" y="244430"/>
                    <a:pt x="344472" y="243983"/>
                    <a:pt x="343576" y="243087"/>
                  </a:cubicBezTo>
                  <a:cubicBezTo>
                    <a:pt x="343129" y="243087"/>
                    <a:pt x="343576" y="242640"/>
                    <a:pt x="343576" y="242640"/>
                  </a:cubicBezTo>
                  <a:cubicBezTo>
                    <a:pt x="343576" y="242192"/>
                    <a:pt x="344472" y="241744"/>
                    <a:pt x="344472" y="240849"/>
                  </a:cubicBezTo>
                  <a:lnTo>
                    <a:pt x="344472" y="238611"/>
                  </a:lnTo>
                  <a:cubicBezTo>
                    <a:pt x="344024" y="238163"/>
                    <a:pt x="344024" y="237268"/>
                    <a:pt x="344024" y="236820"/>
                  </a:cubicBezTo>
                  <a:cubicBezTo>
                    <a:pt x="344024" y="236372"/>
                    <a:pt x="344024" y="235925"/>
                    <a:pt x="344472" y="235029"/>
                  </a:cubicBezTo>
                  <a:lnTo>
                    <a:pt x="342233" y="235029"/>
                  </a:lnTo>
                  <a:cubicBezTo>
                    <a:pt x="342233" y="235477"/>
                    <a:pt x="341786" y="235477"/>
                    <a:pt x="341786" y="235477"/>
                  </a:cubicBezTo>
                  <a:lnTo>
                    <a:pt x="341786" y="234582"/>
                  </a:lnTo>
                  <a:cubicBezTo>
                    <a:pt x="341786" y="233686"/>
                    <a:pt x="340443" y="233239"/>
                    <a:pt x="340443" y="232791"/>
                  </a:cubicBezTo>
                  <a:lnTo>
                    <a:pt x="340443" y="226523"/>
                  </a:lnTo>
                  <a:cubicBezTo>
                    <a:pt x="340890" y="225628"/>
                    <a:pt x="340890" y="225628"/>
                    <a:pt x="341786" y="225628"/>
                  </a:cubicBezTo>
                  <a:cubicBezTo>
                    <a:pt x="342681" y="225628"/>
                    <a:pt x="342233" y="226076"/>
                    <a:pt x="342681" y="226523"/>
                  </a:cubicBezTo>
                  <a:lnTo>
                    <a:pt x="343129" y="226523"/>
                  </a:lnTo>
                  <a:cubicBezTo>
                    <a:pt x="343576" y="226523"/>
                    <a:pt x="344472" y="226076"/>
                    <a:pt x="344919" y="225628"/>
                  </a:cubicBezTo>
                  <a:cubicBezTo>
                    <a:pt x="344024" y="225180"/>
                    <a:pt x="343129" y="224733"/>
                    <a:pt x="343129" y="223837"/>
                  </a:cubicBezTo>
                  <a:lnTo>
                    <a:pt x="341338" y="222494"/>
                  </a:lnTo>
                  <a:lnTo>
                    <a:pt x="340890" y="222494"/>
                  </a:lnTo>
                  <a:cubicBezTo>
                    <a:pt x="339995" y="222047"/>
                    <a:pt x="339100" y="221599"/>
                    <a:pt x="339100" y="220704"/>
                  </a:cubicBezTo>
                  <a:lnTo>
                    <a:pt x="339100" y="220256"/>
                  </a:lnTo>
                  <a:cubicBezTo>
                    <a:pt x="339100" y="219361"/>
                    <a:pt x="338652" y="218465"/>
                    <a:pt x="338204" y="217570"/>
                  </a:cubicBezTo>
                  <a:lnTo>
                    <a:pt x="336414" y="215332"/>
                  </a:lnTo>
                  <a:cubicBezTo>
                    <a:pt x="335966" y="214436"/>
                    <a:pt x="334623" y="213541"/>
                    <a:pt x="333728" y="213093"/>
                  </a:cubicBezTo>
                  <a:cubicBezTo>
                    <a:pt x="332384" y="212198"/>
                    <a:pt x="331489" y="212198"/>
                    <a:pt x="330146" y="210855"/>
                  </a:cubicBezTo>
                  <a:lnTo>
                    <a:pt x="330146" y="210407"/>
                  </a:lnTo>
                  <a:close/>
                  <a:moveTo>
                    <a:pt x="347158" y="222942"/>
                  </a:moveTo>
                  <a:lnTo>
                    <a:pt x="347158" y="224733"/>
                  </a:lnTo>
                  <a:cubicBezTo>
                    <a:pt x="347158" y="225180"/>
                    <a:pt x="347606" y="225180"/>
                    <a:pt x="348053" y="225180"/>
                  </a:cubicBezTo>
                  <a:cubicBezTo>
                    <a:pt x="348501" y="225180"/>
                    <a:pt x="348948" y="224733"/>
                    <a:pt x="348948" y="224733"/>
                  </a:cubicBezTo>
                  <a:cubicBezTo>
                    <a:pt x="348948" y="223837"/>
                    <a:pt x="348053" y="223837"/>
                    <a:pt x="347158" y="222942"/>
                  </a:cubicBezTo>
                  <a:close/>
                  <a:moveTo>
                    <a:pt x="431768" y="224733"/>
                  </a:moveTo>
                  <a:lnTo>
                    <a:pt x="431768" y="225180"/>
                  </a:lnTo>
                  <a:cubicBezTo>
                    <a:pt x="431768" y="226076"/>
                    <a:pt x="429978" y="226076"/>
                    <a:pt x="429530" y="227419"/>
                  </a:cubicBezTo>
                  <a:cubicBezTo>
                    <a:pt x="429530" y="228314"/>
                    <a:pt x="429530" y="228762"/>
                    <a:pt x="428635" y="229210"/>
                  </a:cubicBezTo>
                  <a:lnTo>
                    <a:pt x="425949" y="229210"/>
                  </a:lnTo>
                  <a:lnTo>
                    <a:pt x="425949" y="230105"/>
                  </a:lnTo>
                  <a:cubicBezTo>
                    <a:pt x="425949" y="230105"/>
                    <a:pt x="425501" y="231000"/>
                    <a:pt x="425501" y="231448"/>
                  </a:cubicBezTo>
                  <a:lnTo>
                    <a:pt x="425501" y="232343"/>
                  </a:lnTo>
                  <a:cubicBezTo>
                    <a:pt x="426844" y="232343"/>
                    <a:pt x="427292" y="233239"/>
                    <a:pt x="427739" y="233239"/>
                  </a:cubicBezTo>
                  <a:lnTo>
                    <a:pt x="428267" y="233371"/>
                  </a:lnTo>
                  <a:lnTo>
                    <a:pt x="428601" y="231952"/>
                  </a:lnTo>
                  <a:cubicBezTo>
                    <a:pt x="429497" y="230217"/>
                    <a:pt x="430616" y="228762"/>
                    <a:pt x="431511" y="226971"/>
                  </a:cubicBezTo>
                  <a:lnTo>
                    <a:pt x="432610" y="224930"/>
                  </a:lnTo>
                  <a:lnTo>
                    <a:pt x="432216" y="224733"/>
                  </a:lnTo>
                  <a:cubicBezTo>
                    <a:pt x="432216" y="224285"/>
                    <a:pt x="431768" y="224733"/>
                    <a:pt x="431768" y="224733"/>
                  </a:cubicBezTo>
                  <a:close/>
                  <a:moveTo>
                    <a:pt x="342681" y="230105"/>
                  </a:moveTo>
                  <a:cubicBezTo>
                    <a:pt x="342233" y="230105"/>
                    <a:pt x="342233" y="230553"/>
                    <a:pt x="341786" y="231000"/>
                  </a:cubicBezTo>
                  <a:lnTo>
                    <a:pt x="341786" y="232791"/>
                  </a:lnTo>
                  <a:cubicBezTo>
                    <a:pt x="342681" y="232791"/>
                    <a:pt x="343576" y="232791"/>
                    <a:pt x="343576" y="231896"/>
                  </a:cubicBezTo>
                  <a:lnTo>
                    <a:pt x="343576" y="230553"/>
                  </a:lnTo>
                  <a:cubicBezTo>
                    <a:pt x="343576" y="230105"/>
                    <a:pt x="343129" y="230105"/>
                    <a:pt x="342681" y="230105"/>
                  </a:cubicBezTo>
                  <a:close/>
                  <a:moveTo>
                    <a:pt x="347606" y="245773"/>
                  </a:moveTo>
                  <a:cubicBezTo>
                    <a:pt x="346710" y="246221"/>
                    <a:pt x="346710" y="246669"/>
                    <a:pt x="346710" y="246669"/>
                  </a:cubicBezTo>
                  <a:lnTo>
                    <a:pt x="346710" y="247564"/>
                  </a:lnTo>
                  <a:cubicBezTo>
                    <a:pt x="346710" y="248012"/>
                    <a:pt x="347158" y="248012"/>
                    <a:pt x="347158" y="248012"/>
                  </a:cubicBezTo>
                  <a:cubicBezTo>
                    <a:pt x="348053" y="248012"/>
                    <a:pt x="348053" y="248012"/>
                    <a:pt x="348053" y="247564"/>
                  </a:cubicBezTo>
                  <a:cubicBezTo>
                    <a:pt x="348053" y="247116"/>
                    <a:pt x="347606" y="245773"/>
                    <a:pt x="347606" y="245773"/>
                  </a:cubicBezTo>
                  <a:close/>
                  <a:moveTo>
                    <a:pt x="347158" y="252489"/>
                  </a:moveTo>
                  <a:cubicBezTo>
                    <a:pt x="346710" y="252489"/>
                    <a:pt x="346710" y="252936"/>
                    <a:pt x="346710" y="252936"/>
                  </a:cubicBezTo>
                  <a:cubicBezTo>
                    <a:pt x="346710" y="252936"/>
                    <a:pt x="347158" y="253384"/>
                    <a:pt x="347606" y="253384"/>
                  </a:cubicBezTo>
                  <a:lnTo>
                    <a:pt x="347158" y="252936"/>
                  </a:lnTo>
                  <a:lnTo>
                    <a:pt x="347158" y="252489"/>
                  </a:lnTo>
                  <a:close/>
                  <a:moveTo>
                    <a:pt x="345815" y="256518"/>
                  </a:moveTo>
                  <a:lnTo>
                    <a:pt x="345815" y="256965"/>
                  </a:lnTo>
                  <a:cubicBezTo>
                    <a:pt x="346262" y="256965"/>
                    <a:pt x="346262" y="256518"/>
                    <a:pt x="346710" y="256518"/>
                  </a:cubicBezTo>
                  <a:lnTo>
                    <a:pt x="345815" y="256518"/>
                  </a:lnTo>
                  <a:close/>
                  <a:moveTo>
                    <a:pt x="352530" y="321431"/>
                  </a:moveTo>
                  <a:lnTo>
                    <a:pt x="352082" y="321878"/>
                  </a:lnTo>
                  <a:cubicBezTo>
                    <a:pt x="351634" y="321878"/>
                    <a:pt x="351634" y="322326"/>
                    <a:pt x="351634" y="322774"/>
                  </a:cubicBezTo>
                  <a:cubicBezTo>
                    <a:pt x="351187" y="324117"/>
                    <a:pt x="351187" y="324564"/>
                    <a:pt x="350739" y="325012"/>
                  </a:cubicBezTo>
                  <a:cubicBezTo>
                    <a:pt x="350739" y="325012"/>
                    <a:pt x="350292" y="325460"/>
                    <a:pt x="350292" y="325907"/>
                  </a:cubicBezTo>
                  <a:cubicBezTo>
                    <a:pt x="350292" y="326355"/>
                    <a:pt x="350739" y="326803"/>
                    <a:pt x="351187" y="327250"/>
                  </a:cubicBezTo>
                  <a:lnTo>
                    <a:pt x="353425" y="328593"/>
                  </a:lnTo>
                  <a:cubicBezTo>
                    <a:pt x="353873" y="329041"/>
                    <a:pt x="353873" y="329041"/>
                    <a:pt x="354321" y="329041"/>
                  </a:cubicBezTo>
                  <a:lnTo>
                    <a:pt x="355216" y="329041"/>
                  </a:lnTo>
                  <a:cubicBezTo>
                    <a:pt x="355216" y="329041"/>
                    <a:pt x="354768" y="328146"/>
                    <a:pt x="353425" y="327698"/>
                  </a:cubicBezTo>
                  <a:lnTo>
                    <a:pt x="352978" y="327250"/>
                  </a:lnTo>
                  <a:lnTo>
                    <a:pt x="352978" y="325907"/>
                  </a:lnTo>
                  <a:cubicBezTo>
                    <a:pt x="353425" y="325460"/>
                    <a:pt x="353425" y="325012"/>
                    <a:pt x="353425" y="324117"/>
                  </a:cubicBezTo>
                  <a:cubicBezTo>
                    <a:pt x="353425" y="323221"/>
                    <a:pt x="353873" y="322774"/>
                    <a:pt x="353425" y="322774"/>
                  </a:cubicBezTo>
                  <a:lnTo>
                    <a:pt x="352530" y="321878"/>
                  </a:lnTo>
                  <a:lnTo>
                    <a:pt x="352530" y="321431"/>
                  </a:lnTo>
                  <a:close/>
                  <a:moveTo>
                    <a:pt x="356559" y="324117"/>
                  </a:moveTo>
                  <a:cubicBezTo>
                    <a:pt x="356111" y="324564"/>
                    <a:pt x="356111" y="325012"/>
                    <a:pt x="356111" y="325012"/>
                  </a:cubicBezTo>
                  <a:cubicBezTo>
                    <a:pt x="356111" y="325460"/>
                    <a:pt x="356111" y="325460"/>
                    <a:pt x="356559" y="325460"/>
                  </a:cubicBezTo>
                  <a:lnTo>
                    <a:pt x="357007" y="325460"/>
                  </a:lnTo>
                  <a:lnTo>
                    <a:pt x="357454" y="325012"/>
                  </a:lnTo>
                  <a:cubicBezTo>
                    <a:pt x="357454" y="324564"/>
                    <a:pt x="357007" y="324564"/>
                    <a:pt x="356559" y="324117"/>
                  </a:cubicBezTo>
                  <a:close/>
                  <a:moveTo>
                    <a:pt x="349396" y="329041"/>
                  </a:moveTo>
                  <a:cubicBezTo>
                    <a:pt x="348948" y="329041"/>
                    <a:pt x="348501" y="329041"/>
                    <a:pt x="348501" y="329489"/>
                  </a:cubicBezTo>
                  <a:cubicBezTo>
                    <a:pt x="348501" y="330384"/>
                    <a:pt x="347606" y="331279"/>
                    <a:pt x="347606" y="331727"/>
                  </a:cubicBezTo>
                  <a:cubicBezTo>
                    <a:pt x="347158" y="331727"/>
                    <a:pt x="347158" y="332175"/>
                    <a:pt x="347158" y="332175"/>
                  </a:cubicBezTo>
                  <a:cubicBezTo>
                    <a:pt x="347606" y="332175"/>
                    <a:pt x="347606" y="332622"/>
                    <a:pt x="348053" y="333070"/>
                  </a:cubicBezTo>
                  <a:cubicBezTo>
                    <a:pt x="348948" y="333070"/>
                    <a:pt x="348948" y="332175"/>
                    <a:pt x="349396" y="332175"/>
                  </a:cubicBezTo>
                  <a:cubicBezTo>
                    <a:pt x="349844" y="331727"/>
                    <a:pt x="349844" y="331279"/>
                    <a:pt x="349844" y="329936"/>
                  </a:cubicBezTo>
                  <a:cubicBezTo>
                    <a:pt x="349844" y="329489"/>
                    <a:pt x="349396" y="329041"/>
                    <a:pt x="349396" y="329041"/>
                  </a:cubicBezTo>
                  <a:close/>
                  <a:moveTo>
                    <a:pt x="277559" y="225180"/>
                  </a:moveTo>
                  <a:cubicBezTo>
                    <a:pt x="277559" y="225180"/>
                    <a:pt x="275768" y="226523"/>
                    <a:pt x="275768" y="226971"/>
                  </a:cubicBezTo>
                  <a:lnTo>
                    <a:pt x="276216" y="227419"/>
                  </a:lnTo>
                  <a:cubicBezTo>
                    <a:pt x="276663" y="227419"/>
                    <a:pt x="276663" y="227419"/>
                    <a:pt x="277111" y="226971"/>
                  </a:cubicBezTo>
                  <a:lnTo>
                    <a:pt x="278006" y="225628"/>
                  </a:lnTo>
                  <a:cubicBezTo>
                    <a:pt x="278006" y="225628"/>
                    <a:pt x="278006" y="225180"/>
                    <a:pt x="277559" y="225180"/>
                  </a:cubicBezTo>
                  <a:close/>
                  <a:moveTo>
                    <a:pt x="276663" y="233686"/>
                  </a:moveTo>
                  <a:cubicBezTo>
                    <a:pt x="275768" y="233686"/>
                    <a:pt x="275320" y="234582"/>
                    <a:pt x="275320" y="235029"/>
                  </a:cubicBezTo>
                  <a:cubicBezTo>
                    <a:pt x="275320" y="235029"/>
                    <a:pt x="275768" y="235477"/>
                    <a:pt x="276216" y="235477"/>
                  </a:cubicBezTo>
                  <a:cubicBezTo>
                    <a:pt x="276216" y="235477"/>
                    <a:pt x="276663" y="235029"/>
                    <a:pt x="277111" y="235029"/>
                  </a:cubicBezTo>
                  <a:lnTo>
                    <a:pt x="276842" y="236642"/>
                  </a:lnTo>
                  <a:lnTo>
                    <a:pt x="277320" y="235925"/>
                  </a:lnTo>
                  <a:cubicBezTo>
                    <a:pt x="277768" y="235029"/>
                    <a:pt x="278663" y="234582"/>
                    <a:pt x="278663" y="234134"/>
                  </a:cubicBezTo>
                  <a:lnTo>
                    <a:pt x="278421" y="233891"/>
                  </a:lnTo>
                  <a:lnTo>
                    <a:pt x="278006" y="234582"/>
                  </a:lnTo>
                  <a:cubicBezTo>
                    <a:pt x="278006" y="235029"/>
                    <a:pt x="277559" y="235029"/>
                    <a:pt x="277111" y="235029"/>
                  </a:cubicBezTo>
                  <a:lnTo>
                    <a:pt x="277111" y="233686"/>
                  </a:lnTo>
                  <a:lnTo>
                    <a:pt x="276663" y="233686"/>
                  </a:lnTo>
                  <a:close/>
                  <a:moveTo>
                    <a:pt x="248460" y="274425"/>
                  </a:moveTo>
                  <a:cubicBezTo>
                    <a:pt x="248012" y="274425"/>
                    <a:pt x="248012" y="274872"/>
                    <a:pt x="247564" y="274872"/>
                  </a:cubicBezTo>
                  <a:cubicBezTo>
                    <a:pt x="247117" y="275320"/>
                    <a:pt x="246669" y="275320"/>
                    <a:pt x="246669" y="276215"/>
                  </a:cubicBezTo>
                  <a:cubicBezTo>
                    <a:pt x="246669" y="276663"/>
                    <a:pt x="246669" y="276663"/>
                    <a:pt x="246221" y="277111"/>
                  </a:cubicBezTo>
                  <a:cubicBezTo>
                    <a:pt x="246221" y="277111"/>
                    <a:pt x="245774" y="278006"/>
                    <a:pt x="245774" y="278454"/>
                  </a:cubicBezTo>
                  <a:cubicBezTo>
                    <a:pt x="245326" y="278901"/>
                    <a:pt x="245326" y="279349"/>
                    <a:pt x="244878" y="279349"/>
                  </a:cubicBezTo>
                  <a:lnTo>
                    <a:pt x="245326" y="279797"/>
                  </a:lnTo>
                  <a:lnTo>
                    <a:pt x="245774" y="279797"/>
                  </a:lnTo>
                  <a:cubicBezTo>
                    <a:pt x="246221" y="279349"/>
                    <a:pt x="246669" y="279349"/>
                    <a:pt x="247564" y="279349"/>
                  </a:cubicBezTo>
                  <a:cubicBezTo>
                    <a:pt x="248012" y="279349"/>
                    <a:pt x="248460" y="278901"/>
                    <a:pt x="248460" y="278901"/>
                  </a:cubicBezTo>
                  <a:cubicBezTo>
                    <a:pt x="248907" y="277558"/>
                    <a:pt x="248907" y="277111"/>
                    <a:pt x="249803" y="276215"/>
                  </a:cubicBezTo>
                  <a:lnTo>
                    <a:pt x="248907" y="274425"/>
                  </a:lnTo>
                  <a:lnTo>
                    <a:pt x="248460" y="274425"/>
                  </a:lnTo>
                  <a:close/>
                  <a:moveTo>
                    <a:pt x="244431" y="281140"/>
                  </a:moveTo>
                  <a:lnTo>
                    <a:pt x="244431" y="281587"/>
                  </a:lnTo>
                  <a:cubicBezTo>
                    <a:pt x="244431" y="281587"/>
                    <a:pt x="243983" y="282035"/>
                    <a:pt x="243983" y="282483"/>
                  </a:cubicBezTo>
                  <a:lnTo>
                    <a:pt x="243983" y="284721"/>
                  </a:lnTo>
                  <a:cubicBezTo>
                    <a:pt x="243983" y="285169"/>
                    <a:pt x="244431" y="285169"/>
                    <a:pt x="244878" y="285169"/>
                  </a:cubicBezTo>
                  <a:lnTo>
                    <a:pt x="245326" y="285169"/>
                  </a:lnTo>
                  <a:cubicBezTo>
                    <a:pt x="245774" y="284721"/>
                    <a:pt x="246669" y="284274"/>
                    <a:pt x="247117" y="283378"/>
                  </a:cubicBezTo>
                  <a:cubicBezTo>
                    <a:pt x="247117" y="283378"/>
                    <a:pt x="247564" y="282930"/>
                    <a:pt x="247564" y="282483"/>
                  </a:cubicBezTo>
                  <a:lnTo>
                    <a:pt x="247564" y="281587"/>
                  </a:lnTo>
                  <a:cubicBezTo>
                    <a:pt x="246221" y="281587"/>
                    <a:pt x="245326" y="281140"/>
                    <a:pt x="244431" y="281140"/>
                  </a:cubicBezTo>
                  <a:close/>
                  <a:moveTo>
                    <a:pt x="243535" y="286064"/>
                  </a:moveTo>
                  <a:lnTo>
                    <a:pt x="243088" y="286512"/>
                  </a:lnTo>
                  <a:cubicBezTo>
                    <a:pt x="243088" y="286960"/>
                    <a:pt x="243088" y="287407"/>
                    <a:pt x="243535" y="287407"/>
                  </a:cubicBezTo>
                  <a:lnTo>
                    <a:pt x="243983" y="286960"/>
                  </a:lnTo>
                  <a:lnTo>
                    <a:pt x="243983" y="286064"/>
                  </a:lnTo>
                  <a:lnTo>
                    <a:pt x="243535" y="286064"/>
                  </a:lnTo>
                  <a:close/>
                  <a:moveTo>
                    <a:pt x="234582" y="288303"/>
                  </a:moveTo>
                  <a:cubicBezTo>
                    <a:pt x="234582" y="288750"/>
                    <a:pt x="234134" y="289198"/>
                    <a:pt x="234134" y="289198"/>
                  </a:cubicBezTo>
                  <a:lnTo>
                    <a:pt x="234582" y="289198"/>
                  </a:lnTo>
                  <a:cubicBezTo>
                    <a:pt x="234582" y="289198"/>
                    <a:pt x="234582" y="289646"/>
                    <a:pt x="235030" y="289646"/>
                  </a:cubicBezTo>
                  <a:lnTo>
                    <a:pt x="235477" y="289198"/>
                  </a:lnTo>
                  <a:cubicBezTo>
                    <a:pt x="235477" y="289198"/>
                    <a:pt x="235477" y="288750"/>
                    <a:pt x="235030" y="288303"/>
                  </a:cubicBezTo>
                  <a:lnTo>
                    <a:pt x="234582" y="288303"/>
                  </a:lnTo>
                  <a:close/>
                  <a:moveTo>
                    <a:pt x="240849" y="290541"/>
                  </a:moveTo>
                  <a:cubicBezTo>
                    <a:pt x="240402" y="290541"/>
                    <a:pt x="239954" y="290989"/>
                    <a:pt x="239954" y="291884"/>
                  </a:cubicBezTo>
                  <a:lnTo>
                    <a:pt x="239506" y="292332"/>
                  </a:lnTo>
                  <a:cubicBezTo>
                    <a:pt x="239506" y="292779"/>
                    <a:pt x="239954" y="292779"/>
                    <a:pt x="240402" y="293227"/>
                  </a:cubicBezTo>
                  <a:cubicBezTo>
                    <a:pt x="241297" y="293227"/>
                    <a:pt x="241745" y="292779"/>
                    <a:pt x="241745" y="292332"/>
                  </a:cubicBezTo>
                  <a:lnTo>
                    <a:pt x="241745" y="291436"/>
                  </a:lnTo>
                  <a:cubicBezTo>
                    <a:pt x="241745" y="290989"/>
                    <a:pt x="241297" y="290541"/>
                    <a:pt x="240849" y="290541"/>
                  </a:cubicBezTo>
                  <a:close/>
                  <a:moveTo>
                    <a:pt x="233686" y="290989"/>
                  </a:moveTo>
                  <a:cubicBezTo>
                    <a:pt x="233686" y="290989"/>
                    <a:pt x="233239" y="291436"/>
                    <a:pt x="233239" y="291884"/>
                  </a:cubicBezTo>
                  <a:cubicBezTo>
                    <a:pt x="233686" y="291884"/>
                    <a:pt x="234134" y="291436"/>
                    <a:pt x="234134" y="290989"/>
                  </a:cubicBezTo>
                  <a:lnTo>
                    <a:pt x="233686" y="290989"/>
                  </a:lnTo>
                  <a:close/>
                  <a:moveTo>
                    <a:pt x="242192" y="296361"/>
                  </a:moveTo>
                  <a:lnTo>
                    <a:pt x="242192" y="296808"/>
                  </a:lnTo>
                  <a:cubicBezTo>
                    <a:pt x="242640" y="296808"/>
                    <a:pt x="242640" y="296808"/>
                    <a:pt x="242640" y="296361"/>
                  </a:cubicBezTo>
                  <a:lnTo>
                    <a:pt x="242192" y="296361"/>
                  </a:lnTo>
                  <a:close/>
                  <a:moveTo>
                    <a:pt x="232791" y="299494"/>
                  </a:moveTo>
                  <a:lnTo>
                    <a:pt x="232791" y="299942"/>
                  </a:lnTo>
                  <a:cubicBezTo>
                    <a:pt x="232343" y="300390"/>
                    <a:pt x="232343" y="300838"/>
                    <a:pt x="232343" y="301285"/>
                  </a:cubicBezTo>
                  <a:lnTo>
                    <a:pt x="232791" y="301733"/>
                  </a:lnTo>
                  <a:cubicBezTo>
                    <a:pt x="233239" y="301733"/>
                    <a:pt x="233686" y="301285"/>
                    <a:pt x="233686" y="300390"/>
                  </a:cubicBezTo>
                  <a:cubicBezTo>
                    <a:pt x="234134" y="300390"/>
                    <a:pt x="234134" y="299942"/>
                    <a:pt x="234134" y="299942"/>
                  </a:cubicBezTo>
                  <a:lnTo>
                    <a:pt x="233686" y="299494"/>
                  </a:lnTo>
                  <a:lnTo>
                    <a:pt x="232791" y="299494"/>
                  </a:lnTo>
                  <a:close/>
                  <a:moveTo>
                    <a:pt x="230553" y="303971"/>
                  </a:moveTo>
                  <a:cubicBezTo>
                    <a:pt x="230553" y="303971"/>
                    <a:pt x="230105" y="303971"/>
                    <a:pt x="229657" y="304419"/>
                  </a:cubicBezTo>
                  <a:cubicBezTo>
                    <a:pt x="229657" y="304867"/>
                    <a:pt x="230105" y="305314"/>
                    <a:pt x="230553" y="305314"/>
                  </a:cubicBezTo>
                  <a:cubicBezTo>
                    <a:pt x="231000" y="305314"/>
                    <a:pt x="231000" y="305314"/>
                    <a:pt x="231448" y="304867"/>
                  </a:cubicBezTo>
                  <a:cubicBezTo>
                    <a:pt x="231448" y="304419"/>
                    <a:pt x="231000" y="303971"/>
                    <a:pt x="230553" y="303971"/>
                  </a:cubicBezTo>
                  <a:close/>
                  <a:moveTo>
                    <a:pt x="227867" y="314268"/>
                  </a:moveTo>
                  <a:cubicBezTo>
                    <a:pt x="227419" y="314268"/>
                    <a:pt x="226971" y="314268"/>
                    <a:pt x="226971" y="314715"/>
                  </a:cubicBezTo>
                  <a:cubicBezTo>
                    <a:pt x="226971" y="315163"/>
                    <a:pt x="227419" y="315611"/>
                    <a:pt x="227419" y="315611"/>
                  </a:cubicBezTo>
                  <a:cubicBezTo>
                    <a:pt x="227867" y="315611"/>
                    <a:pt x="227867" y="315163"/>
                    <a:pt x="228314" y="315163"/>
                  </a:cubicBezTo>
                  <a:cubicBezTo>
                    <a:pt x="228314" y="314715"/>
                    <a:pt x="227867" y="314268"/>
                    <a:pt x="227867" y="314268"/>
                  </a:cubicBezTo>
                  <a:close/>
                  <a:moveTo>
                    <a:pt x="218465" y="335308"/>
                  </a:moveTo>
                  <a:cubicBezTo>
                    <a:pt x="217122" y="335756"/>
                    <a:pt x="216227" y="336651"/>
                    <a:pt x="216227" y="337995"/>
                  </a:cubicBezTo>
                  <a:lnTo>
                    <a:pt x="216227" y="338890"/>
                  </a:lnTo>
                  <a:cubicBezTo>
                    <a:pt x="216675" y="338442"/>
                    <a:pt x="217122" y="338442"/>
                    <a:pt x="217122" y="338442"/>
                  </a:cubicBezTo>
                  <a:cubicBezTo>
                    <a:pt x="218018" y="337099"/>
                    <a:pt x="218465" y="336204"/>
                    <a:pt x="218465" y="335308"/>
                  </a:cubicBezTo>
                  <a:close/>
                  <a:moveTo>
                    <a:pt x="211303" y="338442"/>
                  </a:moveTo>
                  <a:cubicBezTo>
                    <a:pt x="209960" y="338442"/>
                    <a:pt x="209512" y="338442"/>
                    <a:pt x="209064" y="339338"/>
                  </a:cubicBezTo>
                  <a:lnTo>
                    <a:pt x="207274" y="342919"/>
                  </a:lnTo>
                  <a:cubicBezTo>
                    <a:pt x="207274" y="343367"/>
                    <a:pt x="207721" y="343367"/>
                    <a:pt x="207721" y="343367"/>
                  </a:cubicBezTo>
                  <a:lnTo>
                    <a:pt x="208617" y="343367"/>
                  </a:lnTo>
                  <a:cubicBezTo>
                    <a:pt x="209064" y="342024"/>
                    <a:pt x="209512" y="341128"/>
                    <a:pt x="210407" y="340681"/>
                  </a:cubicBezTo>
                  <a:cubicBezTo>
                    <a:pt x="211303" y="340233"/>
                    <a:pt x="211303" y="339785"/>
                    <a:pt x="211750" y="338890"/>
                  </a:cubicBezTo>
                  <a:cubicBezTo>
                    <a:pt x="211750" y="338442"/>
                    <a:pt x="211303" y="338442"/>
                    <a:pt x="211303" y="338442"/>
                  </a:cubicBezTo>
                  <a:close/>
                  <a:moveTo>
                    <a:pt x="209064" y="345157"/>
                  </a:moveTo>
                  <a:cubicBezTo>
                    <a:pt x="209064" y="345157"/>
                    <a:pt x="208617" y="345157"/>
                    <a:pt x="208617" y="345605"/>
                  </a:cubicBezTo>
                  <a:lnTo>
                    <a:pt x="208617" y="346500"/>
                  </a:lnTo>
                  <a:cubicBezTo>
                    <a:pt x="208617" y="346948"/>
                    <a:pt x="208617" y="347396"/>
                    <a:pt x="209064" y="347843"/>
                  </a:cubicBezTo>
                  <a:lnTo>
                    <a:pt x="209960" y="347843"/>
                  </a:lnTo>
                  <a:cubicBezTo>
                    <a:pt x="209960" y="347396"/>
                    <a:pt x="210407" y="346948"/>
                    <a:pt x="210407" y="346500"/>
                  </a:cubicBezTo>
                  <a:cubicBezTo>
                    <a:pt x="210407" y="346053"/>
                    <a:pt x="209960" y="345605"/>
                    <a:pt x="209512" y="345157"/>
                  </a:cubicBezTo>
                  <a:cubicBezTo>
                    <a:pt x="209512" y="345157"/>
                    <a:pt x="209064" y="344710"/>
                    <a:pt x="209064" y="345157"/>
                  </a:cubicBezTo>
                  <a:close/>
                  <a:moveTo>
                    <a:pt x="183995" y="386343"/>
                  </a:moveTo>
                  <a:cubicBezTo>
                    <a:pt x="183547" y="386791"/>
                    <a:pt x="182652" y="387239"/>
                    <a:pt x="182652" y="387686"/>
                  </a:cubicBezTo>
                  <a:cubicBezTo>
                    <a:pt x="182652" y="389477"/>
                    <a:pt x="181308" y="390820"/>
                    <a:pt x="181308" y="393059"/>
                  </a:cubicBezTo>
                  <a:lnTo>
                    <a:pt x="179070" y="393059"/>
                  </a:lnTo>
                  <a:cubicBezTo>
                    <a:pt x="178622" y="393059"/>
                    <a:pt x="177727" y="393059"/>
                    <a:pt x="177279" y="393506"/>
                  </a:cubicBezTo>
                  <a:cubicBezTo>
                    <a:pt x="176832" y="393954"/>
                    <a:pt x="176384" y="393954"/>
                    <a:pt x="175489" y="393954"/>
                  </a:cubicBezTo>
                  <a:cubicBezTo>
                    <a:pt x="175041" y="394402"/>
                    <a:pt x="174593" y="394402"/>
                    <a:pt x="174146" y="395297"/>
                  </a:cubicBezTo>
                  <a:cubicBezTo>
                    <a:pt x="174146" y="395745"/>
                    <a:pt x="174593" y="395745"/>
                    <a:pt x="174593" y="396192"/>
                  </a:cubicBezTo>
                  <a:cubicBezTo>
                    <a:pt x="174593" y="396640"/>
                    <a:pt x="174146" y="397088"/>
                    <a:pt x="173698" y="397535"/>
                  </a:cubicBezTo>
                  <a:cubicBezTo>
                    <a:pt x="172803" y="397535"/>
                    <a:pt x="172355" y="397983"/>
                    <a:pt x="171907" y="398431"/>
                  </a:cubicBezTo>
                  <a:cubicBezTo>
                    <a:pt x="171460" y="398431"/>
                    <a:pt x="171012" y="398878"/>
                    <a:pt x="171012" y="398878"/>
                  </a:cubicBezTo>
                  <a:cubicBezTo>
                    <a:pt x="170117" y="399774"/>
                    <a:pt x="170117" y="400669"/>
                    <a:pt x="169669" y="402012"/>
                  </a:cubicBezTo>
                  <a:lnTo>
                    <a:pt x="169669" y="402460"/>
                  </a:lnTo>
                  <a:lnTo>
                    <a:pt x="171012" y="402460"/>
                  </a:lnTo>
                  <a:cubicBezTo>
                    <a:pt x="172355" y="402460"/>
                    <a:pt x="173698" y="402012"/>
                    <a:pt x="174146" y="401117"/>
                  </a:cubicBezTo>
                  <a:cubicBezTo>
                    <a:pt x="175041" y="399774"/>
                    <a:pt x="176832" y="398431"/>
                    <a:pt x="177727" y="396640"/>
                  </a:cubicBezTo>
                  <a:cubicBezTo>
                    <a:pt x="178622" y="395297"/>
                    <a:pt x="179518" y="394402"/>
                    <a:pt x="180861" y="393954"/>
                  </a:cubicBezTo>
                  <a:cubicBezTo>
                    <a:pt x="180861" y="393954"/>
                    <a:pt x="180861" y="393506"/>
                    <a:pt x="181308" y="393059"/>
                  </a:cubicBezTo>
                  <a:cubicBezTo>
                    <a:pt x="182652" y="392163"/>
                    <a:pt x="182652" y="389925"/>
                    <a:pt x="184890" y="389477"/>
                  </a:cubicBezTo>
                  <a:lnTo>
                    <a:pt x="185785" y="388134"/>
                  </a:lnTo>
                  <a:lnTo>
                    <a:pt x="185785" y="386791"/>
                  </a:lnTo>
                  <a:cubicBezTo>
                    <a:pt x="185338" y="386343"/>
                    <a:pt x="184890" y="386343"/>
                    <a:pt x="183995" y="386343"/>
                  </a:cubicBezTo>
                  <a:close/>
                  <a:moveTo>
                    <a:pt x="184890" y="391268"/>
                  </a:moveTo>
                  <a:cubicBezTo>
                    <a:pt x="183995" y="391268"/>
                    <a:pt x="183547" y="391715"/>
                    <a:pt x="183547" y="392163"/>
                  </a:cubicBezTo>
                  <a:cubicBezTo>
                    <a:pt x="183547" y="392611"/>
                    <a:pt x="183995" y="392611"/>
                    <a:pt x="183995" y="392611"/>
                  </a:cubicBezTo>
                  <a:cubicBezTo>
                    <a:pt x="184890" y="392611"/>
                    <a:pt x="185338" y="392163"/>
                    <a:pt x="185338" y="391715"/>
                  </a:cubicBezTo>
                  <a:cubicBezTo>
                    <a:pt x="185338" y="391268"/>
                    <a:pt x="184890" y="391268"/>
                    <a:pt x="184890" y="391268"/>
                  </a:cubicBezTo>
                  <a:close/>
                  <a:moveTo>
                    <a:pt x="180413" y="396640"/>
                  </a:moveTo>
                  <a:cubicBezTo>
                    <a:pt x="179965" y="397535"/>
                    <a:pt x="179070" y="397983"/>
                    <a:pt x="178622" y="398431"/>
                  </a:cubicBezTo>
                  <a:lnTo>
                    <a:pt x="178622" y="398878"/>
                  </a:lnTo>
                  <a:lnTo>
                    <a:pt x="179070" y="398878"/>
                  </a:lnTo>
                  <a:lnTo>
                    <a:pt x="181308" y="397983"/>
                  </a:lnTo>
                  <a:lnTo>
                    <a:pt x="181308" y="397535"/>
                  </a:lnTo>
                  <a:cubicBezTo>
                    <a:pt x="181308" y="397535"/>
                    <a:pt x="181308" y="397088"/>
                    <a:pt x="180861" y="396640"/>
                  </a:cubicBezTo>
                  <a:lnTo>
                    <a:pt x="180413" y="39664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8" name="TextBox 7">
              <a:extLst>
                <a:ext uri="{FF2B5EF4-FFF2-40B4-BE49-F238E27FC236}">
                  <a16:creationId xmlns:a16="http://schemas.microsoft.com/office/drawing/2014/main" id="{EBF22C98-B185-C1F3-7EC7-97C0B7ABE202}"/>
                </a:ext>
              </a:extLst>
            </p:cNvPr>
            <p:cNvSpPr txBox="1"/>
            <p:nvPr/>
          </p:nvSpPr>
          <p:spPr>
            <a:xfrm>
              <a:off x="7926509" y="2633865"/>
              <a:ext cx="339804" cy="396640"/>
            </a:xfrm>
            <a:custGeom>
              <a:avLst/>
              <a:gdLst/>
              <a:ahLst/>
              <a:cxnLst/>
              <a:rect l="l" t="t" r="r" b="b"/>
              <a:pathLst>
                <a:path w="339804" h="396640">
                  <a:moveTo>
                    <a:pt x="154447" y="0"/>
                  </a:moveTo>
                  <a:cubicBezTo>
                    <a:pt x="154895" y="0"/>
                    <a:pt x="155343" y="448"/>
                    <a:pt x="156238" y="896"/>
                  </a:cubicBezTo>
                  <a:cubicBezTo>
                    <a:pt x="156238" y="1343"/>
                    <a:pt x="156686" y="1343"/>
                    <a:pt x="156686" y="1343"/>
                  </a:cubicBezTo>
                  <a:cubicBezTo>
                    <a:pt x="156686" y="2686"/>
                    <a:pt x="156686" y="3582"/>
                    <a:pt x="156238" y="4477"/>
                  </a:cubicBezTo>
                  <a:lnTo>
                    <a:pt x="157133" y="4925"/>
                  </a:lnTo>
                  <a:lnTo>
                    <a:pt x="158029" y="4925"/>
                  </a:lnTo>
                  <a:lnTo>
                    <a:pt x="159372" y="2686"/>
                  </a:lnTo>
                  <a:lnTo>
                    <a:pt x="159819" y="2686"/>
                  </a:lnTo>
                  <a:cubicBezTo>
                    <a:pt x="160267" y="2686"/>
                    <a:pt x="160267" y="3134"/>
                    <a:pt x="160267" y="3582"/>
                  </a:cubicBezTo>
                  <a:lnTo>
                    <a:pt x="161162" y="4477"/>
                  </a:lnTo>
                  <a:cubicBezTo>
                    <a:pt x="161162" y="4477"/>
                    <a:pt x="161610" y="4925"/>
                    <a:pt x="162058" y="4925"/>
                  </a:cubicBezTo>
                  <a:lnTo>
                    <a:pt x="165639" y="4925"/>
                  </a:lnTo>
                  <a:cubicBezTo>
                    <a:pt x="165639" y="4925"/>
                    <a:pt x="165192" y="5372"/>
                    <a:pt x="165192" y="5820"/>
                  </a:cubicBezTo>
                  <a:lnTo>
                    <a:pt x="165192" y="6715"/>
                  </a:lnTo>
                  <a:lnTo>
                    <a:pt x="166982" y="6715"/>
                  </a:lnTo>
                  <a:lnTo>
                    <a:pt x="167430" y="6268"/>
                  </a:lnTo>
                  <a:cubicBezTo>
                    <a:pt x="168325" y="6268"/>
                    <a:pt x="168773" y="5820"/>
                    <a:pt x="169221" y="5820"/>
                  </a:cubicBezTo>
                  <a:cubicBezTo>
                    <a:pt x="169221" y="5820"/>
                    <a:pt x="169668" y="6268"/>
                    <a:pt x="170116" y="6268"/>
                  </a:cubicBezTo>
                  <a:cubicBezTo>
                    <a:pt x="171011" y="6268"/>
                    <a:pt x="171907" y="6715"/>
                    <a:pt x="172802" y="6715"/>
                  </a:cubicBezTo>
                  <a:cubicBezTo>
                    <a:pt x="174145" y="6715"/>
                    <a:pt x="174593" y="7611"/>
                    <a:pt x="174593" y="8058"/>
                  </a:cubicBezTo>
                  <a:cubicBezTo>
                    <a:pt x="174593" y="9401"/>
                    <a:pt x="174145" y="10297"/>
                    <a:pt x="174145" y="11192"/>
                  </a:cubicBezTo>
                  <a:cubicBezTo>
                    <a:pt x="174145" y="11640"/>
                    <a:pt x="174145" y="12087"/>
                    <a:pt x="175040" y="12535"/>
                  </a:cubicBezTo>
                  <a:lnTo>
                    <a:pt x="175488" y="13430"/>
                  </a:lnTo>
                  <a:cubicBezTo>
                    <a:pt x="174593" y="14326"/>
                    <a:pt x="174145" y="15221"/>
                    <a:pt x="174145" y="15669"/>
                  </a:cubicBezTo>
                  <a:cubicBezTo>
                    <a:pt x="174145" y="16116"/>
                    <a:pt x="173697" y="16116"/>
                    <a:pt x="173697" y="17012"/>
                  </a:cubicBezTo>
                  <a:cubicBezTo>
                    <a:pt x="172354" y="17012"/>
                    <a:pt x="172802" y="18355"/>
                    <a:pt x="171907" y="18803"/>
                  </a:cubicBezTo>
                  <a:cubicBezTo>
                    <a:pt x="171459" y="18803"/>
                    <a:pt x="171459" y="19250"/>
                    <a:pt x="171459" y="19698"/>
                  </a:cubicBezTo>
                  <a:cubicBezTo>
                    <a:pt x="171459" y="20146"/>
                    <a:pt x="171011" y="20593"/>
                    <a:pt x="171011" y="21041"/>
                  </a:cubicBezTo>
                  <a:cubicBezTo>
                    <a:pt x="170564" y="21041"/>
                    <a:pt x="170564" y="21489"/>
                    <a:pt x="170564" y="21489"/>
                  </a:cubicBezTo>
                  <a:cubicBezTo>
                    <a:pt x="170564" y="21489"/>
                    <a:pt x="170564" y="21936"/>
                    <a:pt x="170116" y="21936"/>
                  </a:cubicBezTo>
                  <a:lnTo>
                    <a:pt x="170116" y="24175"/>
                  </a:lnTo>
                  <a:cubicBezTo>
                    <a:pt x="170116" y="25070"/>
                    <a:pt x="168773" y="25965"/>
                    <a:pt x="168773" y="26413"/>
                  </a:cubicBezTo>
                  <a:lnTo>
                    <a:pt x="168773" y="26861"/>
                  </a:lnTo>
                  <a:cubicBezTo>
                    <a:pt x="167878" y="28204"/>
                    <a:pt x="168773" y="29547"/>
                    <a:pt x="167430" y="29994"/>
                  </a:cubicBezTo>
                  <a:cubicBezTo>
                    <a:pt x="167430" y="30890"/>
                    <a:pt x="166982" y="31337"/>
                    <a:pt x="166982" y="31785"/>
                  </a:cubicBezTo>
                  <a:lnTo>
                    <a:pt x="166982" y="32233"/>
                  </a:lnTo>
                  <a:cubicBezTo>
                    <a:pt x="166535" y="33128"/>
                    <a:pt x="165639" y="33576"/>
                    <a:pt x="165639" y="34023"/>
                  </a:cubicBezTo>
                  <a:lnTo>
                    <a:pt x="166087" y="34471"/>
                  </a:lnTo>
                  <a:lnTo>
                    <a:pt x="166087" y="35367"/>
                  </a:lnTo>
                  <a:cubicBezTo>
                    <a:pt x="164744" y="35814"/>
                    <a:pt x="164296" y="37157"/>
                    <a:pt x="163849" y="38053"/>
                  </a:cubicBezTo>
                  <a:cubicBezTo>
                    <a:pt x="164296" y="38053"/>
                    <a:pt x="164296" y="38500"/>
                    <a:pt x="164296" y="38500"/>
                  </a:cubicBezTo>
                  <a:lnTo>
                    <a:pt x="164296" y="38948"/>
                  </a:lnTo>
                  <a:cubicBezTo>
                    <a:pt x="164296" y="39396"/>
                    <a:pt x="163849" y="39396"/>
                    <a:pt x="163849" y="39843"/>
                  </a:cubicBezTo>
                  <a:lnTo>
                    <a:pt x="163849" y="40291"/>
                  </a:lnTo>
                  <a:cubicBezTo>
                    <a:pt x="162953" y="40739"/>
                    <a:pt x="162506" y="41186"/>
                    <a:pt x="162506" y="41634"/>
                  </a:cubicBezTo>
                  <a:lnTo>
                    <a:pt x="162506" y="42082"/>
                  </a:lnTo>
                  <a:cubicBezTo>
                    <a:pt x="162506" y="42977"/>
                    <a:pt x="161610" y="42977"/>
                    <a:pt x="161610" y="43425"/>
                  </a:cubicBezTo>
                  <a:cubicBezTo>
                    <a:pt x="161610" y="43872"/>
                    <a:pt x="161162" y="44768"/>
                    <a:pt x="160715" y="45663"/>
                  </a:cubicBezTo>
                  <a:lnTo>
                    <a:pt x="160267" y="46111"/>
                  </a:lnTo>
                  <a:lnTo>
                    <a:pt x="160267" y="47006"/>
                  </a:lnTo>
                  <a:lnTo>
                    <a:pt x="160715" y="47454"/>
                  </a:lnTo>
                  <a:cubicBezTo>
                    <a:pt x="160267" y="48349"/>
                    <a:pt x="159372" y="48797"/>
                    <a:pt x="159372" y="50140"/>
                  </a:cubicBezTo>
                  <a:lnTo>
                    <a:pt x="157133" y="71628"/>
                  </a:lnTo>
                  <a:cubicBezTo>
                    <a:pt x="157581" y="71628"/>
                    <a:pt x="158029" y="71181"/>
                    <a:pt x="158477" y="70733"/>
                  </a:cubicBezTo>
                  <a:cubicBezTo>
                    <a:pt x="158924" y="70285"/>
                    <a:pt x="158924" y="70285"/>
                    <a:pt x="159372" y="70285"/>
                  </a:cubicBezTo>
                  <a:cubicBezTo>
                    <a:pt x="160267" y="70285"/>
                    <a:pt x="161162" y="71181"/>
                    <a:pt x="161162" y="72076"/>
                  </a:cubicBezTo>
                  <a:cubicBezTo>
                    <a:pt x="161162" y="73867"/>
                    <a:pt x="162058" y="73867"/>
                    <a:pt x="163401" y="73867"/>
                  </a:cubicBezTo>
                  <a:cubicBezTo>
                    <a:pt x="165192" y="73867"/>
                    <a:pt x="166535" y="73867"/>
                    <a:pt x="167878" y="71628"/>
                  </a:cubicBezTo>
                  <a:cubicBezTo>
                    <a:pt x="168325" y="71628"/>
                    <a:pt x="168325" y="71628"/>
                    <a:pt x="168773" y="71181"/>
                  </a:cubicBezTo>
                  <a:cubicBezTo>
                    <a:pt x="169668" y="71181"/>
                    <a:pt x="171011" y="70733"/>
                    <a:pt x="171011" y="70285"/>
                  </a:cubicBezTo>
                  <a:cubicBezTo>
                    <a:pt x="173250" y="69390"/>
                    <a:pt x="174593" y="69390"/>
                    <a:pt x="175488" y="69390"/>
                  </a:cubicBezTo>
                  <a:cubicBezTo>
                    <a:pt x="176384" y="69390"/>
                    <a:pt x="176831" y="69390"/>
                    <a:pt x="178174" y="68942"/>
                  </a:cubicBezTo>
                  <a:lnTo>
                    <a:pt x="179517" y="68942"/>
                  </a:lnTo>
                  <a:lnTo>
                    <a:pt x="179069" y="69837"/>
                  </a:lnTo>
                  <a:cubicBezTo>
                    <a:pt x="179069" y="70285"/>
                    <a:pt x="178622" y="70285"/>
                    <a:pt x="178174" y="70733"/>
                  </a:cubicBezTo>
                  <a:lnTo>
                    <a:pt x="177279" y="72076"/>
                  </a:lnTo>
                  <a:cubicBezTo>
                    <a:pt x="177279" y="72524"/>
                    <a:pt x="177727" y="72524"/>
                    <a:pt x="177727" y="72524"/>
                  </a:cubicBezTo>
                  <a:lnTo>
                    <a:pt x="177279" y="72971"/>
                  </a:lnTo>
                  <a:cubicBezTo>
                    <a:pt x="177279" y="73419"/>
                    <a:pt x="176831" y="73867"/>
                    <a:pt x="175488" y="75210"/>
                  </a:cubicBezTo>
                  <a:cubicBezTo>
                    <a:pt x="173697" y="76105"/>
                    <a:pt x="172354" y="77896"/>
                    <a:pt x="171459" y="78343"/>
                  </a:cubicBezTo>
                  <a:cubicBezTo>
                    <a:pt x="170564" y="78791"/>
                    <a:pt x="170116" y="79239"/>
                    <a:pt x="170116" y="79239"/>
                  </a:cubicBezTo>
                  <a:cubicBezTo>
                    <a:pt x="170116" y="79686"/>
                    <a:pt x="170564" y="80134"/>
                    <a:pt x="171459" y="80134"/>
                  </a:cubicBezTo>
                  <a:cubicBezTo>
                    <a:pt x="171907" y="80134"/>
                    <a:pt x="172354" y="79239"/>
                    <a:pt x="172354" y="79239"/>
                  </a:cubicBezTo>
                  <a:cubicBezTo>
                    <a:pt x="172354" y="79239"/>
                    <a:pt x="172802" y="78791"/>
                    <a:pt x="173697" y="78343"/>
                  </a:cubicBezTo>
                  <a:cubicBezTo>
                    <a:pt x="173697" y="77896"/>
                    <a:pt x="174145" y="77448"/>
                    <a:pt x="175488" y="77000"/>
                  </a:cubicBezTo>
                  <a:lnTo>
                    <a:pt x="177279" y="77000"/>
                  </a:lnTo>
                  <a:cubicBezTo>
                    <a:pt x="177727" y="77000"/>
                    <a:pt x="178622" y="76553"/>
                    <a:pt x="179965" y="75210"/>
                  </a:cubicBezTo>
                  <a:cubicBezTo>
                    <a:pt x="180412" y="74762"/>
                    <a:pt x="180412" y="74314"/>
                    <a:pt x="180412" y="74314"/>
                  </a:cubicBezTo>
                  <a:lnTo>
                    <a:pt x="180860" y="73867"/>
                  </a:lnTo>
                  <a:cubicBezTo>
                    <a:pt x="180860" y="73867"/>
                    <a:pt x="180412" y="73867"/>
                    <a:pt x="179965" y="73419"/>
                  </a:cubicBezTo>
                  <a:lnTo>
                    <a:pt x="179069" y="73419"/>
                  </a:lnTo>
                  <a:cubicBezTo>
                    <a:pt x="178622" y="73419"/>
                    <a:pt x="179069" y="72971"/>
                    <a:pt x="179517" y="72524"/>
                  </a:cubicBezTo>
                  <a:cubicBezTo>
                    <a:pt x="179517" y="72524"/>
                    <a:pt x="179517" y="72076"/>
                    <a:pt x="179965" y="72076"/>
                  </a:cubicBezTo>
                  <a:cubicBezTo>
                    <a:pt x="182651" y="72076"/>
                    <a:pt x="183994" y="70733"/>
                    <a:pt x="185785" y="68942"/>
                  </a:cubicBezTo>
                  <a:cubicBezTo>
                    <a:pt x="186232" y="68494"/>
                    <a:pt x="186232" y="68494"/>
                    <a:pt x="186680" y="68494"/>
                  </a:cubicBezTo>
                  <a:lnTo>
                    <a:pt x="187128" y="68942"/>
                  </a:lnTo>
                  <a:lnTo>
                    <a:pt x="187128" y="69837"/>
                  </a:lnTo>
                  <a:cubicBezTo>
                    <a:pt x="187128" y="70285"/>
                    <a:pt x="187128" y="70733"/>
                    <a:pt x="187575" y="71628"/>
                  </a:cubicBezTo>
                  <a:lnTo>
                    <a:pt x="188471" y="71628"/>
                  </a:lnTo>
                  <a:cubicBezTo>
                    <a:pt x="188471" y="70285"/>
                    <a:pt x="189366" y="68494"/>
                    <a:pt x="189814" y="68047"/>
                  </a:cubicBezTo>
                  <a:cubicBezTo>
                    <a:pt x="190262" y="67151"/>
                    <a:pt x="192052" y="66256"/>
                    <a:pt x="192947" y="66256"/>
                  </a:cubicBezTo>
                  <a:lnTo>
                    <a:pt x="196977" y="66256"/>
                  </a:lnTo>
                  <a:cubicBezTo>
                    <a:pt x="197424" y="66256"/>
                    <a:pt x="196977" y="67151"/>
                    <a:pt x="196529" y="68047"/>
                  </a:cubicBezTo>
                  <a:lnTo>
                    <a:pt x="196081" y="68494"/>
                  </a:lnTo>
                  <a:lnTo>
                    <a:pt x="196081" y="69390"/>
                  </a:lnTo>
                  <a:cubicBezTo>
                    <a:pt x="196977" y="69390"/>
                    <a:pt x="197424" y="69837"/>
                    <a:pt x="198767" y="69837"/>
                  </a:cubicBezTo>
                  <a:lnTo>
                    <a:pt x="199215" y="69837"/>
                  </a:lnTo>
                  <a:lnTo>
                    <a:pt x="199215" y="71181"/>
                  </a:lnTo>
                  <a:cubicBezTo>
                    <a:pt x="199215" y="71181"/>
                    <a:pt x="197872" y="71628"/>
                    <a:pt x="197424" y="71628"/>
                  </a:cubicBezTo>
                  <a:cubicBezTo>
                    <a:pt x="196529" y="71628"/>
                    <a:pt x="195634" y="72076"/>
                    <a:pt x="195186" y="72524"/>
                  </a:cubicBezTo>
                  <a:lnTo>
                    <a:pt x="194738" y="72971"/>
                  </a:lnTo>
                  <a:lnTo>
                    <a:pt x="194738" y="73867"/>
                  </a:lnTo>
                  <a:lnTo>
                    <a:pt x="196081" y="73867"/>
                  </a:lnTo>
                  <a:cubicBezTo>
                    <a:pt x="198319" y="72971"/>
                    <a:pt x="199215" y="72971"/>
                    <a:pt x="201006" y="72971"/>
                  </a:cubicBezTo>
                  <a:cubicBezTo>
                    <a:pt x="201901" y="73419"/>
                    <a:pt x="202349" y="73419"/>
                    <a:pt x="202349" y="74762"/>
                  </a:cubicBezTo>
                  <a:cubicBezTo>
                    <a:pt x="202796" y="75210"/>
                    <a:pt x="202796" y="75210"/>
                    <a:pt x="203244" y="75210"/>
                  </a:cubicBezTo>
                  <a:cubicBezTo>
                    <a:pt x="203692" y="75210"/>
                    <a:pt x="203692" y="75210"/>
                    <a:pt x="204139" y="74762"/>
                  </a:cubicBezTo>
                  <a:cubicBezTo>
                    <a:pt x="205482" y="74314"/>
                    <a:pt x="205482" y="73867"/>
                    <a:pt x="205930" y="72524"/>
                  </a:cubicBezTo>
                  <a:lnTo>
                    <a:pt x="205930" y="72076"/>
                  </a:lnTo>
                  <a:lnTo>
                    <a:pt x="205482" y="72076"/>
                  </a:lnTo>
                  <a:lnTo>
                    <a:pt x="205035" y="72524"/>
                  </a:lnTo>
                  <a:lnTo>
                    <a:pt x="204587" y="72524"/>
                  </a:lnTo>
                  <a:lnTo>
                    <a:pt x="205035" y="72076"/>
                  </a:lnTo>
                  <a:lnTo>
                    <a:pt x="205035" y="71628"/>
                  </a:lnTo>
                  <a:cubicBezTo>
                    <a:pt x="205930" y="71181"/>
                    <a:pt x="205930" y="70285"/>
                    <a:pt x="206378" y="69837"/>
                  </a:cubicBezTo>
                  <a:cubicBezTo>
                    <a:pt x="206378" y="69390"/>
                    <a:pt x="206378" y="68942"/>
                    <a:pt x="207273" y="68047"/>
                  </a:cubicBezTo>
                  <a:cubicBezTo>
                    <a:pt x="206378" y="68494"/>
                    <a:pt x="205930" y="68494"/>
                    <a:pt x="205035" y="68494"/>
                  </a:cubicBezTo>
                  <a:cubicBezTo>
                    <a:pt x="204139" y="68494"/>
                    <a:pt x="203244" y="68494"/>
                    <a:pt x="202796" y="68047"/>
                  </a:cubicBezTo>
                  <a:lnTo>
                    <a:pt x="203244" y="67599"/>
                  </a:lnTo>
                  <a:lnTo>
                    <a:pt x="203244" y="67151"/>
                  </a:lnTo>
                  <a:cubicBezTo>
                    <a:pt x="203244" y="66704"/>
                    <a:pt x="203692" y="65808"/>
                    <a:pt x="203692" y="65808"/>
                  </a:cubicBezTo>
                  <a:cubicBezTo>
                    <a:pt x="204139" y="66256"/>
                    <a:pt x="204587" y="66256"/>
                    <a:pt x="205035" y="66256"/>
                  </a:cubicBezTo>
                  <a:cubicBezTo>
                    <a:pt x="205035" y="67151"/>
                    <a:pt x="205930" y="67599"/>
                    <a:pt x="206378" y="67599"/>
                  </a:cubicBezTo>
                  <a:cubicBezTo>
                    <a:pt x="206825" y="67151"/>
                    <a:pt x="207721" y="66704"/>
                    <a:pt x="208168" y="65361"/>
                  </a:cubicBezTo>
                  <a:lnTo>
                    <a:pt x="213093" y="65361"/>
                  </a:lnTo>
                  <a:cubicBezTo>
                    <a:pt x="214884" y="65361"/>
                    <a:pt x="217122" y="64913"/>
                    <a:pt x="220256" y="63570"/>
                  </a:cubicBezTo>
                  <a:lnTo>
                    <a:pt x="223389" y="63570"/>
                  </a:lnTo>
                  <a:cubicBezTo>
                    <a:pt x="224285" y="64018"/>
                    <a:pt x="224285" y="64913"/>
                    <a:pt x="224285" y="66256"/>
                  </a:cubicBezTo>
                  <a:cubicBezTo>
                    <a:pt x="224285" y="67151"/>
                    <a:pt x="225180" y="67151"/>
                    <a:pt x="225180" y="67151"/>
                  </a:cubicBezTo>
                  <a:cubicBezTo>
                    <a:pt x="226971" y="66704"/>
                    <a:pt x="226971" y="66704"/>
                    <a:pt x="227419" y="66704"/>
                  </a:cubicBezTo>
                  <a:lnTo>
                    <a:pt x="229209" y="66704"/>
                  </a:lnTo>
                  <a:cubicBezTo>
                    <a:pt x="229209" y="66704"/>
                    <a:pt x="228762" y="68047"/>
                    <a:pt x="228314" y="68942"/>
                  </a:cubicBezTo>
                  <a:cubicBezTo>
                    <a:pt x="228314" y="69837"/>
                    <a:pt x="228762" y="70285"/>
                    <a:pt x="229209" y="71181"/>
                  </a:cubicBezTo>
                  <a:cubicBezTo>
                    <a:pt x="230104" y="71181"/>
                    <a:pt x="230552" y="71181"/>
                    <a:pt x="230552" y="71628"/>
                  </a:cubicBezTo>
                  <a:lnTo>
                    <a:pt x="230104" y="72076"/>
                  </a:lnTo>
                  <a:cubicBezTo>
                    <a:pt x="230104" y="72524"/>
                    <a:pt x="229657" y="72971"/>
                    <a:pt x="229209" y="73419"/>
                  </a:cubicBezTo>
                  <a:cubicBezTo>
                    <a:pt x="229209" y="74314"/>
                    <a:pt x="228762" y="74762"/>
                    <a:pt x="228314" y="74762"/>
                  </a:cubicBezTo>
                  <a:cubicBezTo>
                    <a:pt x="226523" y="74762"/>
                    <a:pt x="226075" y="75657"/>
                    <a:pt x="225180" y="76553"/>
                  </a:cubicBezTo>
                  <a:lnTo>
                    <a:pt x="226075" y="76553"/>
                  </a:lnTo>
                  <a:cubicBezTo>
                    <a:pt x="227866" y="76105"/>
                    <a:pt x="227866" y="75210"/>
                    <a:pt x="228314" y="74762"/>
                  </a:cubicBezTo>
                  <a:cubicBezTo>
                    <a:pt x="229209" y="74762"/>
                    <a:pt x="230104" y="74314"/>
                    <a:pt x="230104" y="73419"/>
                  </a:cubicBezTo>
                  <a:cubicBezTo>
                    <a:pt x="231447" y="72971"/>
                    <a:pt x="232343" y="72076"/>
                    <a:pt x="232791" y="72076"/>
                  </a:cubicBezTo>
                  <a:cubicBezTo>
                    <a:pt x="233238" y="72076"/>
                    <a:pt x="233238" y="71628"/>
                    <a:pt x="233686" y="71628"/>
                  </a:cubicBezTo>
                  <a:lnTo>
                    <a:pt x="234134" y="72076"/>
                  </a:lnTo>
                  <a:lnTo>
                    <a:pt x="235477" y="71181"/>
                  </a:lnTo>
                  <a:cubicBezTo>
                    <a:pt x="236372" y="69390"/>
                    <a:pt x="236372" y="68942"/>
                    <a:pt x="236372" y="68494"/>
                  </a:cubicBezTo>
                  <a:cubicBezTo>
                    <a:pt x="236372" y="68047"/>
                    <a:pt x="236372" y="68047"/>
                    <a:pt x="236372" y="68047"/>
                  </a:cubicBezTo>
                  <a:cubicBezTo>
                    <a:pt x="236820" y="67151"/>
                    <a:pt x="237715" y="66256"/>
                    <a:pt x="237715" y="65808"/>
                  </a:cubicBezTo>
                  <a:cubicBezTo>
                    <a:pt x="238610" y="64018"/>
                    <a:pt x="239506" y="64018"/>
                    <a:pt x="240401" y="63122"/>
                  </a:cubicBezTo>
                  <a:cubicBezTo>
                    <a:pt x="240401" y="62675"/>
                    <a:pt x="240401" y="63122"/>
                    <a:pt x="241744" y="63122"/>
                  </a:cubicBezTo>
                  <a:cubicBezTo>
                    <a:pt x="242192" y="63122"/>
                    <a:pt x="242639" y="63570"/>
                    <a:pt x="243087" y="63570"/>
                  </a:cubicBezTo>
                  <a:cubicBezTo>
                    <a:pt x="244878" y="63570"/>
                    <a:pt x="245773" y="62675"/>
                    <a:pt x="247564" y="61779"/>
                  </a:cubicBezTo>
                  <a:lnTo>
                    <a:pt x="248459" y="61779"/>
                  </a:lnTo>
                  <a:cubicBezTo>
                    <a:pt x="248907" y="62227"/>
                    <a:pt x="248907" y="62227"/>
                    <a:pt x="249802" y="62227"/>
                  </a:cubicBezTo>
                  <a:cubicBezTo>
                    <a:pt x="251145" y="62227"/>
                    <a:pt x="251593" y="62227"/>
                    <a:pt x="252488" y="61779"/>
                  </a:cubicBezTo>
                  <a:cubicBezTo>
                    <a:pt x="254279" y="61779"/>
                    <a:pt x="255622" y="62675"/>
                    <a:pt x="256517" y="62675"/>
                  </a:cubicBezTo>
                  <a:cubicBezTo>
                    <a:pt x="258308" y="62675"/>
                    <a:pt x="260099" y="61779"/>
                    <a:pt x="261442" y="61779"/>
                  </a:cubicBezTo>
                  <a:lnTo>
                    <a:pt x="263232" y="61779"/>
                  </a:lnTo>
                  <a:lnTo>
                    <a:pt x="263232" y="62227"/>
                  </a:lnTo>
                  <a:cubicBezTo>
                    <a:pt x="263232" y="62675"/>
                    <a:pt x="263232" y="62675"/>
                    <a:pt x="263680" y="62675"/>
                  </a:cubicBezTo>
                  <a:cubicBezTo>
                    <a:pt x="264128" y="62675"/>
                    <a:pt x="264128" y="62675"/>
                    <a:pt x="264576" y="62227"/>
                  </a:cubicBezTo>
                  <a:lnTo>
                    <a:pt x="266366" y="62227"/>
                  </a:lnTo>
                  <a:cubicBezTo>
                    <a:pt x="267261" y="62227"/>
                    <a:pt x="269500" y="62227"/>
                    <a:pt x="269500" y="63570"/>
                  </a:cubicBezTo>
                  <a:cubicBezTo>
                    <a:pt x="269500" y="64018"/>
                    <a:pt x="269500" y="64465"/>
                    <a:pt x="270395" y="64465"/>
                  </a:cubicBezTo>
                  <a:cubicBezTo>
                    <a:pt x="270395" y="64465"/>
                    <a:pt x="271291" y="64018"/>
                    <a:pt x="272186" y="64018"/>
                  </a:cubicBezTo>
                  <a:lnTo>
                    <a:pt x="273081" y="64018"/>
                  </a:lnTo>
                  <a:cubicBezTo>
                    <a:pt x="273977" y="63570"/>
                    <a:pt x="275320" y="63122"/>
                    <a:pt x="276663" y="63122"/>
                  </a:cubicBezTo>
                  <a:cubicBezTo>
                    <a:pt x="277558" y="63122"/>
                    <a:pt x="278453" y="63570"/>
                    <a:pt x="278901" y="64465"/>
                  </a:cubicBezTo>
                  <a:lnTo>
                    <a:pt x="282482" y="64465"/>
                  </a:lnTo>
                  <a:cubicBezTo>
                    <a:pt x="282930" y="64018"/>
                    <a:pt x="283826" y="64018"/>
                    <a:pt x="284273" y="64018"/>
                  </a:cubicBezTo>
                  <a:cubicBezTo>
                    <a:pt x="285169" y="64018"/>
                    <a:pt x="285616" y="64913"/>
                    <a:pt x="286511" y="65361"/>
                  </a:cubicBezTo>
                  <a:cubicBezTo>
                    <a:pt x="286959" y="65361"/>
                    <a:pt x="287407" y="65808"/>
                    <a:pt x="287407" y="66704"/>
                  </a:cubicBezTo>
                  <a:lnTo>
                    <a:pt x="287407" y="67151"/>
                  </a:lnTo>
                  <a:cubicBezTo>
                    <a:pt x="287407" y="68494"/>
                    <a:pt x="288302" y="69390"/>
                    <a:pt x="288302" y="70733"/>
                  </a:cubicBezTo>
                  <a:lnTo>
                    <a:pt x="288302" y="71628"/>
                  </a:lnTo>
                  <a:cubicBezTo>
                    <a:pt x="288750" y="72076"/>
                    <a:pt x="289645" y="72971"/>
                    <a:pt x="289645" y="73419"/>
                  </a:cubicBezTo>
                  <a:cubicBezTo>
                    <a:pt x="288750" y="74762"/>
                    <a:pt x="288302" y="75657"/>
                    <a:pt x="288750" y="75657"/>
                  </a:cubicBezTo>
                  <a:lnTo>
                    <a:pt x="288750" y="80582"/>
                  </a:lnTo>
                  <a:cubicBezTo>
                    <a:pt x="288750" y="81477"/>
                    <a:pt x="287407" y="81925"/>
                    <a:pt x="286959" y="82372"/>
                  </a:cubicBezTo>
                  <a:cubicBezTo>
                    <a:pt x="286511" y="82372"/>
                    <a:pt x="286064" y="82820"/>
                    <a:pt x="285616" y="83715"/>
                  </a:cubicBezTo>
                  <a:lnTo>
                    <a:pt x="282482" y="85954"/>
                  </a:lnTo>
                  <a:cubicBezTo>
                    <a:pt x="282035" y="86849"/>
                    <a:pt x="281587" y="86849"/>
                    <a:pt x="281587" y="86849"/>
                  </a:cubicBezTo>
                  <a:lnTo>
                    <a:pt x="280244" y="86849"/>
                  </a:lnTo>
                  <a:cubicBezTo>
                    <a:pt x="278901" y="86849"/>
                    <a:pt x="278006" y="87297"/>
                    <a:pt x="276663" y="88192"/>
                  </a:cubicBezTo>
                  <a:cubicBezTo>
                    <a:pt x="274872" y="89088"/>
                    <a:pt x="272634" y="89983"/>
                    <a:pt x="270843" y="89983"/>
                  </a:cubicBezTo>
                  <a:cubicBezTo>
                    <a:pt x="269948" y="89983"/>
                    <a:pt x="269500" y="89983"/>
                    <a:pt x="269052" y="90431"/>
                  </a:cubicBezTo>
                  <a:cubicBezTo>
                    <a:pt x="267709" y="91326"/>
                    <a:pt x="266366" y="91326"/>
                    <a:pt x="264576" y="91326"/>
                  </a:cubicBezTo>
                  <a:lnTo>
                    <a:pt x="263232" y="91326"/>
                  </a:lnTo>
                  <a:cubicBezTo>
                    <a:pt x="262785" y="91326"/>
                    <a:pt x="262337" y="91774"/>
                    <a:pt x="262337" y="91774"/>
                  </a:cubicBezTo>
                  <a:lnTo>
                    <a:pt x="262337" y="91326"/>
                  </a:lnTo>
                  <a:cubicBezTo>
                    <a:pt x="261442" y="90878"/>
                    <a:pt x="261889" y="89535"/>
                    <a:pt x="260546" y="89088"/>
                  </a:cubicBezTo>
                  <a:lnTo>
                    <a:pt x="261442" y="88192"/>
                  </a:lnTo>
                  <a:lnTo>
                    <a:pt x="263680" y="86401"/>
                  </a:lnTo>
                  <a:lnTo>
                    <a:pt x="260546" y="86401"/>
                  </a:lnTo>
                  <a:cubicBezTo>
                    <a:pt x="260099" y="86401"/>
                    <a:pt x="260099" y="86401"/>
                    <a:pt x="260099" y="85954"/>
                  </a:cubicBezTo>
                  <a:lnTo>
                    <a:pt x="262337" y="83715"/>
                  </a:lnTo>
                  <a:lnTo>
                    <a:pt x="263232" y="83715"/>
                  </a:lnTo>
                  <a:cubicBezTo>
                    <a:pt x="263232" y="83268"/>
                    <a:pt x="264128" y="82820"/>
                    <a:pt x="264576" y="82372"/>
                  </a:cubicBezTo>
                  <a:lnTo>
                    <a:pt x="264576" y="81925"/>
                  </a:lnTo>
                  <a:cubicBezTo>
                    <a:pt x="264128" y="81477"/>
                    <a:pt x="264128" y="81477"/>
                    <a:pt x="263232" y="81477"/>
                  </a:cubicBezTo>
                  <a:lnTo>
                    <a:pt x="262337" y="81925"/>
                  </a:lnTo>
                  <a:lnTo>
                    <a:pt x="261889" y="81925"/>
                  </a:lnTo>
                  <a:lnTo>
                    <a:pt x="262337" y="81477"/>
                  </a:lnTo>
                  <a:cubicBezTo>
                    <a:pt x="262337" y="81029"/>
                    <a:pt x="262785" y="81029"/>
                    <a:pt x="262785" y="80582"/>
                  </a:cubicBezTo>
                  <a:cubicBezTo>
                    <a:pt x="262785" y="80134"/>
                    <a:pt x="261889" y="79686"/>
                    <a:pt x="260546" y="79686"/>
                  </a:cubicBezTo>
                  <a:lnTo>
                    <a:pt x="259203" y="79686"/>
                  </a:lnTo>
                  <a:cubicBezTo>
                    <a:pt x="258756" y="79686"/>
                    <a:pt x="258308" y="79686"/>
                    <a:pt x="257860" y="80582"/>
                  </a:cubicBezTo>
                  <a:cubicBezTo>
                    <a:pt x="256965" y="81477"/>
                    <a:pt x="256070" y="81477"/>
                    <a:pt x="255622" y="81477"/>
                  </a:cubicBezTo>
                  <a:lnTo>
                    <a:pt x="253384" y="81477"/>
                  </a:lnTo>
                  <a:cubicBezTo>
                    <a:pt x="252041" y="81029"/>
                    <a:pt x="250250" y="80582"/>
                    <a:pt x="248459" y="80582"/>
                  </a:cubicBezTo>
                  <a:lnTo>
                    <a:pt x="242192" y="80582"/>
                  </a:lnTo>
                  <a:cubicBezTo>
                    <a:pt x="241744" y="80582"/>
                    <a:pt x="241297" y="80134"/>
                    <a:pt x="241297" y="80134"/>
                  </a:cubicBezTo>
                  <a:cubicBezTo>
                    <a:pt x="240849" y="80134"/>
                    <a:pt x="240849" y="79686"/>
                    <a:pt x="240849" y="79239"/>
                  </a:cubicBezTo>
                  <a:lnTo>
                    <a:pt x="240849" y="78343"/>
                  </a:lnTo>
                  <a:cubicBezTo>
                    <a:pt x="241297" y="77448"/>
                    <a:pt x="241744" y="77000"/>
                    <a:pt x="241744" y="76553"/>
                  </a:cubicBezTo>
                  <a:cubicBezTo>
                    <a:pt x="241744" y="76105"/>
                    <a:pt x="241744" y="76105"/>
                    <a:pt x="241297" y="76105"/>
                  </a:cubicBezTo>
                  <a:cubicBezTo>
                    <a:pt x="240401" y="77000"/>
                    <a:pt x="239953" y="77000"/>
                    <a:pt x="239506" y="77896"/>
                  </a:cubicBezTo>
                  <a:cubicBezTo>
                    <a:pt x="238163" y="78791"/>
                    <a:pt x="237715" y="78791"/>
                    <a:pt x="237267" y="78791"/>
                  </a:cubicBezTo>
                  <a:lnTo>
                    <a:pt x="236820" y="78791"/>
                  </a:lnTo>
                  <a:cubicBezTo>
                    <a:pt x="236820" y="78791"/>
                    <a:pt x="236820" y="78343"/>
                    <a:pt x="237267" y="77896"/>
                  </a:cubicBezTo>
                  <a:lnTo>
                    <a:pt x="236820" y="77896"/>
                  </a:lnTo>
                  <a:cubicBezTo>
                    <a:pt x="236372" y="77896"/>
                    <a:pt x="235477" y="78791"/>
                    <a:pt x="235477" y="79239"/>
                  </a:cubicBezTo>
                  <a:cubicBezTo>
                    <a:pt x="235029" y="80134"/>
                    <a:pt x="233686" y="81029"/>
                    <a:pt x="233238" y="81029"/>
                  </a:cubicBezTo>
                  <a:cubicBezTo>
                    <a:pt x="231895" y="81029"/>
                    <a:pt x="231000" y="81029"/>
                    <a:pt x="230552" y="80582"/>
                  </a:cubicBezTo>
                  <a:lnTo>
                    <a:pt x="228314" y="81477"/>
                  </a:lnTo>
                  <a:cubicBezTo>
                    <a:pt x="226971" y="81925"/>
                    <a:pt x="226971" y="81925"/>
                    <a:pt x="226523" y="81925"/>
                  </a:cubicBezTo>
                  <a:cubicBezTo>
                    <a:pt x="226075" y="81925"/>
                    <a:pt x="225180" y="81925"/>
                    <a:pt x="224285" y="81477"/>
                  </a:cubicBezTo>
                  <a:lnTo>
                    <a:pt x="223389" y="81477"/>
                  </a:lnTo>
                  <a:cubicBezTo>
                    <a:pt x="222942" y="81477"/>
                    <a:pt x="222046" y="81477"/>
                    <a:pt x="222494" y="81029"/>
                  </a:cubicBezTo>
                  <a:cubicBezTo>
                    <a:pt x="222494" y="80582"/>
                    <a:pt x="222046" y="81029"/>
                    <a:pt x="221599" y="81029"/>
                  </a:cubicBezTo>
                  <a:cubicBezTo>
                    <a:pt x="219808" y="81477"/>
                    <a:pt x="219808" y="81477"/>
                    <a:pt x="218913" y="81477"/>
                  </a:cubicBezTo>
                  <a:cubicBezTo>
                    <a:pt x="217569" y="81477"/>
                    <a:pt x="216674" y="81477"/>
                    <a:pt x="216227" y="80582"/>
                  </a:cubicBezTo>
                  <a:cubicBezTo>
                    <a:pt x="215779" y="81029"/>
                    <a:pt x="215779" y="81029"/>
                    <a:pt x="215331" y="81029"/>
                  </a:cubicBezTo>
                  <a:cubicBezTo>
                    <a:pt x="214884" y="81029"/>
                    <a:pt x="214436" y="80134"/>
                    <a:pt x="213541" y="80134"/>
                  </a:cubicBezTo>
                  <a:cubicBezTo>
                    <a:pt x="213541" y="80134"/>
                    <a:pt x="213093" y="79686"/>
                    <a:pt x="212645" y="79686"/>
                  </a:cubicBezTo>
                  <a:cubicBezTo>
                    <a:pt x="212197" y="79686"/>
                    <a:pt x="211750" y="80134"/>
                    <a:pt x="211302" y="80134"/>
                  </a:cubicBezTo>
                  <a:cubicBezTo>
                    <a:pt x="211302" y="80582"/>
                    <a:pt x="211302" y="81029"/>
                    <a:pt x="209959" y="81477"/>
                  </a:cubicBezTo>
                  <a:lnTo>
                    <a:pt x="209512" y="81477"/>
                  </a:lnTo>
                  <a:lnTo>
                    <a:pt x="209512" y="81029"/>
                  </a:lnTo>
                  <a:cubicBezTo>
                    <a:pt x="209064" y="81029"/>
                    <a:pt x="208616" y="80582"/>
                    <a:pt x="208616" y="80582"/>
                  </a:cubicBezTo>
                  <a:cubicBezTo>
                    <a:pt x="208168" y="80582"/>
                    <a:pt x="207721" y="81477"/>
                    <a:pt x="205930" y="82372"/>
                  </a:cubicBezTo>
                  <a:lnTo>
                    <a:pt x="205930" y="81477"/>
                  </a:lnTo>
                  <a:lnTo>
                    <a:pt x="205482" y="81029"/>
                  </a:lnTo>
                  <a:cubicBezTo>
                    <a:pt x="204587" y="81477"/>
                    <a:pt x="204587" y="81925"/>
                    <a:pt x="204587" y="81925"/>
                  </a:cubicBezTo>
                  <a:cubicBezTo>
                    <a:pt x="203692" y="82372"/>
                    <a:pt x="203244" y="82372"/>
                    <a:pt x="202796" y="82372"/>
                  </a:cubicBezTo>
                  <a:lnTo>
                    <a:pt x="202349" y="82372"/>
                  </a:lnTo>
                  <a:lnTo>
                    <a:pt x="202349" y="81477"/>
                  </a:lnTo>
                  <a:lnTo>
                    <a:pt x="201901" y="81477"/>
                  </a:lnTo>
                  <a:cubicBezTo>
                    <a:pt x="201006" y="82372"/>
                    <a:pt x="200558" y="82820"/>
                    <a:pt x="199663" y="82820"/>
                  </a:cubicBezTo>
                  <a:lnTo>
                    <a:pt x="198767" y="82820"/>
                  </a:lnTo>
                  <a:cubicBezTo>
                    <a:pt x="196977" y="82372"/>
                    <a:pt x="195634" y="81925"/>
                    <a:pt x="194290" y="81925"/>
                  </a:cubicBezTo>
                  <a:cubicBezTo>
                    <a:pt x="194290" y="81925"/>
                    <a:pt x="193843" y="81925"/>
                    <a:pt x="193843" y="81477"/>
                  </a:cubicBezTo>
                  <a:cubicBezTo>
                    <a:pt x="193395" y="81029"/>
                    <a:pt x="193395" y="80582"/>
                    <a:pt x="192947" y="80582"/>
                  </a:cubicBezTo>
                  <a:cubicBezTo>
                    <a:pt x="192500" y="80582"/>
                    <a:pt x="191604" y="81477"/>
                    <a:pt x="191157" y="81477"/>
                  </a:cubicBezTo>
                  <a:cubicBezTo>
                    <a:pt x="190709" y="81477"/>
                    <a:pt x="190709" y="81029"/>
                    <a:pt x="190709" y="81029"/>
                  </a:cubicBezTo>
                  <a:cubicBezTo>
                    <a:pt x="190709" y="81029"/>
                    <a:pt x="190262" y="81477"/>
                    <a:pt x="189814" y="81477"/>
                  </a:cubicBezTo>
                  <a:cubicBezTo>
                    <a:pt x="188023" y="82372"/>
                    <a:pt x="186232" y="83268"/>
                    <a:pt x="183994" y="83268"/>
                  </a:cubicBezTo>
                  <a:cubicBezTo>
                    <a:pt x="183546" y="83715"/>
                    <a:pt x="183099" y="83715"/>
                    <a:pt x="182203" y="83715"/>
                  </a:cubicBezTo>
                  <a:lnTo>
                    <a:pt x="180412" y="83715"/>
                  </a:lnTo>
                  <a:cubicBezTo>
                    <a:pt x="179965" y="83715"/>
                    <a:pt x="179965" y="83715"/>
                    <a:pt x="179069" y="84163"/>
                  </a:cubicBezTo>
                  <a:cubicBezTo>
                    <a:pt x="175936" y="85506"/>
                    <a:pt x="173250" y="85954"/>
                    <a:pt x="171459" y="85954"/>
                  </a:cubicBezTo>
                  <a:cubicBezTo>
                    <a:pt x="170116" y="86401"/>
                    <a:pt x="169221" y="86401"/>
                    <a:pt x="168325" y="86401"/>
                  </a:cubicBezTo>
                  <a:lnTo>
                    <a:pt x="166535" y="86401"/>
                  </a:lnTo>
                  <a:cubicBezTo>
                    <a:pt x="164744" y="86401"/>
                    <a:pt x="162506" y="86849"/>
                    <a:pt x="160267" y="87744"/>
                  </a:cubicBezTo>
                  <a:cubicBezTo>
                    <a:pt x="159819" y="87744"/>
                    <a:pt x="159819" y="87297"/>
                    <a:pt x="159372" y="87297"/>
                  </a:cubicBezTo>
                  <a:lnTo>
                    <a:pt x="159372" y="84611"/>
                  </a:lnTo>
                  <a:cubicBezTo>
                    <a:pt x="159372" y="84163"/>
                    <a:pt x="159372" y="84163"/>
                    <a:pt x="160267" y="83715"/>
                  </a:cubicBezTo>
                  <a:cubicBezTo>
                    <a:pt x="159819" y="83715"/>
                    <a:pt x="159819" y="83268"/>
                    <a:pt x="159819" y="83268"/>
                  </a:cubicBezTo>
                  <a:cubicBezTo>
                    <a:pt x="159819" y="83268"/>
                    <a:pt x="159372" y="83268"/>
                    <a:pt x="159372" y="83715"/>
                  </a:cubicBezTo>
                  <a:cubicBezTo>
                    <a:pt x="158924" y="83715"/>
                    <a:pt x="158477" y="84163"/>
                    <a:pt x="158477" y="84163"/>
                  </a:cubicBezTo>
                  <a:lnTo>
                    <a:pt x="155343" y="86401"/>
                  </a:lnTo>
                  <a:lnTo>
                    <a:pt x="154000" y="86401"/>
                  </a:lnTo>
                  <a:cubicBezTo>
                    <a:pt x="153105" y="87297"/>
                    <a:pt x="152209" y="87744"/>
                    <a:pt x="150866" y="87744"/>
                  </a:cubicBezTo>
                  <a:cubicBezTo>
                    <a:pt x="142808" y="102965"/>
                    <a:pt x="139227" y="106099"/>
                    <a:pt x="137883" y="106099"/>
                  </a:cubicBezTo>
                  <a:cubicBezTo>
                    <a:pt x="136988" y="106099"/>
                    <a:pt x="136988" y="105204"/>
                    <a:pt x="136988" y="104308"/>
                  </a:cubicBezTo>
                  <a:lnTo>
                    <a:pt x="136988" y="103861"/>
                  </a:lnTo>
                  <a:cubicBezTo>
                    <a:pt x="136988" y="103861"/>
                    <a:pt x="136540" y="104308"/>
                    <a:pt x="136093" y="104308"/>
                  </a:cubicBezTo>
                  <a:cubicBezTo>
                    <a:pt x="135645" y="104308"/>
                    <a:pt x="135645" y="104308"/>
                    <a:pt x="135645" y="104756"/>
                  </a:cubicBezTo>
                  <a:cubicBezTo>
                    <a:pt x="135645" y="105204"/>
                    <a:pt x="137436" y="108785"/>
                    <a:pt x="137436" y="109233"/>
                  </a:cubicBezTo>
                  <a:lnTo>
                    <a:pt x="137436" y="109681"/>
                  </a:lnTo>
                  <a:cubicBezTo>
                    <a:pt x="136988" y="110128"/>
                    <a:pt x="136988" y="110576"/>
                    <a:pt x="136540" y="111919"/>
                  </a:cubicBezTo>
                  <a:lnTo>
                    <a:pt x="135197" y="112814"/>
                  </a:lnTo>
                  <a:cubicBezTo>
                    <a:pt x="135197" y="113262"/>
                    <a:pt x="135645" y="113262"/>
                    <a:pt x="136093" y="113710"/>
                  </a:cubicBezTo>
                  <a:cubicBezTo>
                    <a:pt x="136093" y="113710"/>
                    <a:pt x="136540" y="114157"/>
                    <a:pt x="136540" y="114605"/>
                  </a:cubicBezTo>
                  <a:cubicBezTo>
                    <a:pt x="136540" y="115053"/>
                    <a:pt x="136540" y="115948"/>
                    <a:pt x="136093" y="116843"/>
                  </a:cubicBezTo>
                  <a:cubicBezTo>
                    <a:pt x="135197" y="117291"/>
                    <a:pt x="134750" y="117739"/>
                    <a:pt x="134750" y="117739"/>
                  </a:cubicBezTo>
                  <a:cubicBezTo>
                    <a:pt x="134302" y="118186"/>
                    <a:pt x="133855" y="118634"/>
                    <a:pt x="133407" y="118634"/>
                  </a:cubicBezTo>
                  <a:cubicBezTo>
                    <a:pt x="132511" y="119082"/>
                    <a:pt x="132064" y="119082"/>
                    <a:pt x="132064" y="119529"/>
                  </a:cubicBezTo>
                  <a:cubicBezTo>
                    <a:pt x="132064" y="119529"/>
                    <a:pt x="132959" y="119977"/>
                    <a:pt x="133407" y="120425"/>
                  </a:cubicBezTo>
                  <a:cubicBezTo>
                    <a:pt x="133855" y="120425"/>
                    <a:pt x="134302" y="121320"/>
                    <a:pt x="133855" y="121320"/>
                  </a:cubicBezTo>
                  <a:cubicBezTo>
                    <a:pt x="132511" y="122215"/>
                    <a:pt x="132511" y="122215"/>
                    <a:pt x="132064" y="123111"/>
                  </a:cubicBezTo>
                  <a:lnTo>
                    <a:pt x="132064" y="123558"/>
                  </a:lnTo>
                  <a:cubicBezTo>
                    <a:pt x="132511" y="125349"/>
                    <a:pt x="125349" y="146838"/>
                    <a:pt x="125349" y="149971"/>
                  </a:cubicBezTo>
                  <a:cubicBezTo>
                    <a:pt x="125349" y="151762"/>
                    <a:pt x="125349" y="153105"/>
                    <a:pt x="124005" y="153553"/>
                  </a:cubicBezTo>
                  <a:lnTo>
                    <a:pt x="124005" y="156686"/>
                  </a:lnTo>
                  <a:cubicBezTo>
                    <a:pt x="124005" y="157134"/>
                    <a:pt x="122662" y="157134"/>
                    <a:pt x="122662" y="158029"/>
                  </a:cubicBezTo>
                  <a:lnTo>
                    <a:pt x="123110" y="158477"/>
                  </a:lnTo>
                  <a:cubicBezTo>
                    <a:pt x="123110" y="158925"/>
                    <a:pt x="123110" y="160268"/>
                    <a:pt x="122662" y="160268"/>
                  </a:cubicBezTo>
                  <a:lnTo>
                    <a:pt x="122662" y="161163"/>
                  </a:lnTo>
                  <a:cubicBezTo>
                    <a:pt x="122662" y="162059"/>
                    <a:pt x="121767" y="165192"/>
                    <a:pt x="120424" y="165192"/>
                  </a:cubicBezTo>
                  <a:cubicBezTo>
                    <a:pt x="119529" y="165192"/>
                    <a:pt x="119529" y="166535"/>
                    <a:pt x="119529" y="166535"/>
                  </a:cubicBezTo>
                  <a:cubicBezTo>
                    <a:pt x="119977" y="166535"/>
                    <a:pt x="120872" y="166983"/>
                    <a:pt x="120872" y="167431"/>
                  </a:cubicBezTo>
                  <a:cubicBezTo>
                    <a:pt x="120872" y="167878"/>
                    <a:pt x="120872" y="167878"/>
                    <a:pt x="119977" y="168326"/>
                  </a:cubicBezTo>
                  <a:lnTo>
                    <a:pt x="120424" y="168774"/>
                  </a:lnTo>
                  <a:lnTo>
                    <a:pt x="120424" y="170117"/>
                  </a:lnTo>
                  <a:lnTo>
                    <a:pt x="119529" y="170117"/>
                  </a:lnTo>
                  <a:cubicBezTo>
                    <a:pt x="119977" y="171012"/>
                    <a:pt x="119977" y="171907"/>
                    <a:pt x="119977" y="172355"/>
                  </a:cubicBezTo>
                  <a:lnTo>
                    <a:pt x="118633" y="174146"/>
                  </a:lnTo>
                  <a:cubicBezTo>
                    <a:pt x="118633" y="174593"/>
                    <a:pt x="119081" y="174593"/>
                    <a:pt x="119081" y="175041"/>
                  </a:cubicBezTo>
                  <a:lnTo>
                    <a:pt x="119081" y="175489"/>
                  </a:lnTo>
                  <a:cubicBezTo>
                    <a:pt x="119081" y="175936"/>
                    <a:pt x="118633" y="175936"/>
                    <a:pt x="118186" y="176384"/>
                  </a:cubicBezTo>
                  <a:cubicBezTo>
                    <a:pt x="118186" y="177727"/>
                    <a:pt x="118186" y="178623"/>
                    <a:pt x="117738" y="179518"/>
                  </a:cubicBezTo>
                  <a:cubicBezTo>
                    <a:pt x="117738" y="179966"/>
                    <a:pt x="117290" y="180413"/>
                    <a:pt x="117290" y="180861"/>
                  </a:cubicBezTo>
                  <a:cubicBezTo>
                    <a:pt x="116843" y="180861"/>
                    <a:pt x="116395" y="181756"/>
                    <a:pt x="116395" y="183099"/>
                  </a:cubicBezTo>
                  <a:cubicBezTo>
                    <a:pt x="116395" y="183547"/>
                    <a:pt x="116843" y="183547"/>
                    <a:pt x="116843" y="183995"/>
                  </a:cubicBezTo>
                  <a:lnTo>
                    <a:pt x="116843" y="184890"/>
                  </a:lnTo>
                  <a:cubicBezTo>
                    <a:pt x="116843" y="185785"/>
                    <a:pt x="115947" y="185785"/>
                    <a:pt x="115947" y="187576"/>
                  </a:cubicBezTo>
                  <a:cubicBezTo>
                    <a:pt x="115947" y="188024"/>
                    <a:pt x="115052" y="188919"/>
                    <a:pt x="115052" y="188919"/>
                  </a:cubicBezTo>
                  <a:cubicBezTo>
                    <a:pt x="113709" y="189814"/>
                    <a:pt x="112814" y="189814"/>
                    <a:pt x="112814" y="190262"/>
                  </a:cubicBezTo>
                  <a:cubicBezTo>
                    <a:pt x="112814" y="190262"/>
                    <a:pt x="113261" y="190710"/>
                    <a:pt x="113709" y="190710"/>
                  </a:cubicBezTo>
                  <a:cubicBezTo>
                    <a:pt x="113709" y="191157"/>
                    <a:pt x="114157" y="191157"/>
                    <a:pt x="114157" y="191605"/>
                  </a:cubicBezTo>
                  <a:lnTo>
                    <a:pt x="114157" y="192500"/>
                  </a:lnTo>
                  <a:cubicBezTo>
                    <a:pt x="114157" y="193843"/>
                    <a:pt x="113261" y="194739"/>
                    <a:pt x="111918" y="195634"/>
                  </a:cubicBezTo>
                  <a:cubicBezTo>
                    <a:pt x="111471" y="196082"/>
                    <a:pt x="111023" y="196082"/>
                    <a:pt x="111023" y="196530"/>
                  </a:cubicBezTo>
                  <a:lnTo>
                    <a:pt x="111471" y="196977"/>
                  </a:lnTo>
                  <a:cubicBezTo>
                    <a:pt x="111471" y="197425"/>
                    <a:pt x="111471" y="197873"/>
                    <a:pt x="111918" y="198320"/>
                  </a:cubicBezTo>
                  <a:cubicBezTo>
                    <a:pt x="111918" y="198768"/>
                    <a:pt x="112366" y="199216"/>
                    <a:pt x="112366" y="199216"/>
                  </a:cubicBezTo>
                  <a:cubicBezTo>
                    <a:pt x="112366" y="199663"/>
                    <a:pt x="111918" y="199663"/>
                    <a:pt x="111918" y="199663"/>
                  </a:cubicBezTo>
                  <a:cubicBezTo>
                    <a:pt x="111918" y="200111"/>
                    <a:pt x="111918" y="200559"/>
                    <a:pt x="112366" y="200559"/>
                  </a:cubicBezTo>
                  <a:lnTo>
                    <a:pt x="113261" y="200559"/>
                  </a:lnTo>
                  <a:lnTo>
                    <a:pt x="113261" y="201006"/>
                  </a:lnTo>
                  <a:lnTo>
                    <a:pt x="112814" y="201454"/>
                  </a:lnTo>
                  <a:lnTo>
                    <a:pt x="111918" y="201454"/>
                  </a:lnTo>
                  <a:cubicBezTo>
                    <a:pt x="111471" y="201454"/>
                    <a:pt x="111471" y="201006"/>
                    <a:pt x="111023" y="200559"/>
                  </a:cubicBezTo>
                  <a:lnTo>
                    <a:pt x="110575" y="200559"/>
                  </a:lnTo>
                  <a:cubicBezTo>
                    <a:pt x="110127" y="200559"/>
                    <a:pt x="109232" y="201454"/>
                    <a:pt x="109232" y="202797"/>
                  </a:cubicBezTo>
                  <a:cubicBezTo>
                    <a:pt x="109232" y="203245"/>
                    <a:pt x="108785" y="203245"/>
                    <a:pt x="108785" y="203245"/>
                  </a:cubicBezTo>
                  <a:lnTo>
                    <a:pt x="107889" y="203245"/>
                  </a:lnTo>
                  <a:cubicBezTo>
                    <a:pt x="107889" y="202797"/>
                    <a:pt x="106546" y="203692"/>
                    <a:pt x="106546" y="203692"/>
                  </a:cubicBezTo>
                  <a:cubicBezTo>
                    <a:pt x="106099" y="204588"/>
                    <a:pt x="106099" y="205035"/>
                    <a:pt x="106099" y="205483"/>
                  </a:cubicBezTo>
                  <a:lnTo>
                    <a:pt x="106099" y="206378"/>
                  </a:lnTo>
                  <a:cubicBezTo>
                    <a:pt x="106099" y="206826"/>
                    <a:pt x="106099" y="207274"/>
                    <a:pt x="105651" y="207274"/>
                  </a:cubicBezTo>
                  <a:lnTo>
                    <a:pt x="105651" y="209064"/>
                  </a:lnTo>
                  <a:lnTo>
                    <a:pt x="106546" y="210855"/>
                  </a:lnTo>
                  <a:lnTo>
                    <a:pt x="106546" y="211303"/>
                  </a:lnTo>
                  <a:cubicBezTo>
                    <a:pt x="106546" y="211750"/>
                    <a:pt x="106546" y="211750"/>
                    <a:pt x="106099" y="211750"/>
                  </a:cubicBezTo>
                  <a:cubicBezTo>
                    <a:pt x="106099" y="212646"/>
                    <a:pt x="105651" y="213094"/>
                    <a:pt x="104755" y="213989"/>
                  </a:cubicBezTo>
                  <a:cubicBezTo>
                    <a:pt x="104755" y="213989"/>
                    <a:pt x="104755" y="214437"/>
                    <a:pt x="105203" y="214884"/>
                  </a:cubicBezTo>
                  <a:lnTo>
                    <a:pt x="105651" y="214884"/>
                  </a:lnTo>
                  <a:lnTo>
                    <a:pt x="106994" y="213989"/>
                  </a:lnTo>
                  <a:cubicBezTo>
                    <a:pt x="107442" y="213989"/>
                    <a:pt x="107889" y="213094"/>
                    <a:pt x="108785" y="213094"/>
                  </a:cubicBezTo>
                  <a:cubicBezTo>
                    <a:pt x="109232" y="213094"/>
                    <a:pt x="110127" y="212646"/>
                    <a:pt x="110127" y="212198"/>
                  </a:cubicBezTo>
                  <a:lnTo>
                    <a:pt x="111023" y="212198"/>
                  </a:lnTo>
                  <a:lnTo>
                    <a:pt x="111023" y="213094"/>
                  </a:lnTo>
                  <a:cubicBezTo>
                    <a:pt x="110575" y="213094"/>
                    <a:pt x="110127" y="213989"/>
                    <a:pt x="109680" y="214884"/>
                  </a:cubicBezTo>
                  <a:lnTo>
                    <a:pt x="109680" y="215780"/>
                  </a:lnTo>
                  <a:cubicBezTo>
                    <a:pt x="109680" y="217123"/>
                    <a:pt x="109680" y="217570"/>
                    <a:pt x="106994" y="217570"/>
                  </a:cubicBezTo>
                  <a:cubicBezTo>
                    <a:pt x="106546" y="217570"/>
                    <a:pt x="106546" y="218466"/>
                    <a:pt x="106546" y="218913"/>
                  </a:cubicBezTo>
                  <a:lnTo>
                    <a:pt x="106546" y="220256"/>
                  </a:lnTo>
                  <a:cubicBezTo>
                    <a:pt x="106546" y="220704"/>
                    <a:pt x="106546" y="220704"/>
                    <a:pt x="106994" y="221152"/>
                  </a:cubicBezTo>
                  <a:cubicBezTo>
                    <a:pt x="107442" y="221599"/>
                    <a:pt x="108785" y="221152"/>
                    <a:pt x="108785" y="222047"/>
                  </a:cubicBezTo>
                  <a:lnTo>
                    <a:pt x="108785" y="222495"/>
                  </a:lnTo>
                  <a:cubicBezTo>
                    <a:pt x="108785" y="222942"/>
                    <a:pt x="108337" y="222942"/>
                    <a:pt x="108337" y="223838"/>
                  </a:cubicBezTo>
                  <a:cubicBezTo>
                    <a:pt x="108337" y="224733"/>
                    <a:pt x="107442" y="224733"/>
                    <a:pt x="107442" y="224733"/>
                  </a:cubicBezTo>
                  <a:lnTo>
                    <a:pt x="106994" y="225181"/>
                  </a:lnTo>
                  <a:cubicBezTo>
                    <a:pt x="106994" y="226076"/>
                    <a:pt x="106994" y="226076"/>
                    <a:pt x="107442" y="226971"/>
                  </a:cubicBezTo>
                  <a:cubicBezTo>
                    <a:pt x="107442" y="227419"/>
                    <a:pt x="107442" y="227419"/>
                    <a:pt x="106994" y="227419"/>
                  </a:cubicBezTo>
                  <a:cubicBezTo>
                    <a:pt x="106994" y="227419"/>
                    <a:pt x="106546" y="227419"/>
                    <a:pt x="106099" y="226971"/>
                  </a:cubicBezTo>
                  <a:lnTo>
                    <a:pt x="106099" y="226524"/>
                  </a:lnTo>
                  <a:lnTo>
                    <a:pt x="105651" y="226076"/>
                  </a:lnTo>
                  <a:cubicBezTo>
                    <a:pt x="106099" y="225181"/>
                    <a:pt x="106546" y="224733"/>
                    <a:pt x="106546" y="223390"/>
                  </a:cubicBezTo>
                  <a:lnTo>
                    <a:pt x="106099" y="222495"/>
                  </a:lnTo>
                  <a:cubicBezTo>
                    <a:pt x="104308" y="223390"/>
                    <a:pt x="103860" y="224285"/>
                    <a:pt x="103412" y="224733"/>
                  </a:cubicBezTo>
                  <a:lnTo>
                    <a:pt x="102965" y="225181"/>
                  </a:lnTo>
                  <a:cubicBezTo>
                    <a:pt x="102965" y="225181"/>
                    <a:pt x="102965" y="225628"/>
                    <a:pt x="103412" y="225628"/>
                  </a:cubicBezTo>
                  <a:cubicBezTo>
                    <a:pt x="103860" y="226076"/>
                    <a:pt x="104308" y="226076"/>
                    <a:pt x="104308" y="226076"/>
                  </a:cubicBezTo>
                  <a:lnTo>
                    <a:pt x="104308" y="226524"/>
                  </a:lnTo>
                  <a:cubicBezTo>
                    <a:pt x="103860" y="226971"/>
                    <a:pt x="103412" y="227419"/>
                    <a:pt x="103412" y="228762"/>
                  </a:cubicBezTo>
                  <a:cubicBezTo>
                    <a:pt x="103412" y="229210"/>
                    <a:pt x="103412" y="229210"/>
                    <a:pt x="102070" y="229657"/>
                  </a:cubicBezTo>
                  <a:cubicBezTo>
                    <a:pt x="101174" y="230105"/>
                    <a:pt x="100726" y="230105"/>
                    <a:pt x="100726" y="230553"/>
                  </a:cubicBezTo>
                  <a:cubicBezTo>
                    <a:pt x="100726" y="231000"/>
                    <a:pt x="101174" y="231000"/>
                    <a:pt x="101622" y="231448"/>
                  </a:cubicBezTo>
                  <a:cubicBezTo>
                    <a:pt x="102517" y="231896"/>
                    <a:pt x="102517" y="233239"/>
                    <a:pt x="102517" y="233239"/>
                  </a:cubicBezTo>
                  <a:cubicBezTo>
                    <a:pt x="101174" y="233687"/>
                    <a:pt x="101174" y="234134"/>
                    <a:pt x="101174" y="234582"/>
                  </a:cubicBezTo>
                  <a:lnTo>
                    <a:pt x="101622" y="235030"/>
                  </a:lnTo>
                  <a:cubicBezTo>
                    <a:pt x="101622" y="235925"/>
                    <a:pt x="101622" y="235925"/>
                    <a:pt x="101174" y="236820"/>
                  </a:cubicBezTo>
                  <a:cubicBezTo>
                    <a:pt x="100726" y="237268"/>
                    <a:pt x="100279" y="237268"/>
                    <a:pt x="100279" y="237716"/>
                  </a:cubicBezTo>
                  <a:cubicBezTo>
                    <a:pt x="100279" y="238163"/>
                    <a:pt x="100726" y="238611"/>
                    <a:pt x="101174" y="239059"/>
                  </a:cubicBezTo>
                  <a:lnTo>
                    <a:pt x="101622" y="239506"/>
                  </a:lnTo>
                  <a:cubicBezTo>
                    <a:pt x="101622" y="239954"/>
                    <a:pt x="101174" y="240402"/>
                    <a:pt x="100726" y="240402"/>
                  </a:cubicBezTo>
                  <a:lnTo>
                    <a:pt x="99383" y="243088"/>
                  </a:lnTo>
                  <a:lnTo>
                    <a:pt x="99383" y="243535"/>
                  </a:lnTo>
                  <a:cubicBezTo>
                    <a:pt x="99831" y="243983"/>
                    <a:pt x="99831" y="244431"/>
                    <a:pt x="99831" y="245326"/>
                  </a:cubicBezTo>
                  <a:cubicBezTo>
                    <a:pt x="99383" y="245774"/>
                    <a:pt x="99383" y="246221"/>
                    <a:pt x="99383" y="246669"/>
                  </a:cubicBezTo>
                  <a:lnTo>
                    <a:pt x="99383" y="248460"/>
                  </a:lnTo>
                  <a:cubicBezTo>
                    <a:pt x="99383" y="248907"/>
                    <a:pt x="99831" y="248907"/>
                    <a:pt x="99831" y="249355"/>
                  </a:cubicBezTo>
                  <a:cubicBezTo>
                    <a:pt x="100279" y="249355"/>
                    <a:pt x="100279" y="249355"/>
                    <a:pt x="100279" y="249803"/>
                  </a:cubicBezTo>
                  <a:cubicBezTo>
                    <a:pt x="100279" y="250250"/>
                    <a:pt x="99831" y="250698"/>
                    <a:pt x="99383" y="250698"/>
                  </a:cubicBezTo>
                  <a:cubicBezTo>
                    <a:pt x="99383" y="251146"/>
                    <a:pt x="99383" y="252489"/>
                    <a:pt x="98936" y="253384"/>
                  </a:cubicBezTo>
                  <a:cubicBezTo>
                    <a:pt x="98488" y="253832"/>
                    <a:pt x="98488" y="254280"/>
                    <a:pt x="98488" y="254280"/>
                  </a:cubicBezTo>
                  <a:cubicBezTo>
                    <a:pt x="98488" y="254727"/>
                    <a:pt x="98488" y="255175"/>
                    <a:pt x="98936" y="255175"/>
                  </a:cubicBezTo>
                  <a:lnTo>
                    <a:pt x="98936" y="256518"/>
                  </a:lnTo>
                  <a:cubicBezTo>
                    <a:pt x="98936" y="256966"/>
                    <a:pt x="98488" y="257413"/>
                    <a:pt x="97145" y="257861"/>
                  </a:cubicBezTo>
                  <a:cubicBezTo>
                    <a:pt x="96697" y="258309"/>
                    <a:pt x="96250" y="258309"/>
                    <a:pt x="96250" y="258309"/>
                  </a:cubicBezTo>
                  <a:cubicBezTo>
                    <a:pt x="96250" y="259204"/>
                    <a:pt x="96250" y="259652"/>
                    <a:pt x="96697" y="259652"/>
                  </a:cubicBezTo>
                  <a:cubicBezTo>
                    <a:pt x="98040" y="259652"/>
                    <a:pt x="98040" y="260099"/>
                    <a:pt x="98488" y="261442"/>
                  </a:cubicBezTo>
                  <a:cubicBezTo>
                    <a:pt x="98488" y="261890"/>
                    <a:pt x="98040" y="261890"/>
                    <a:pt x="98040" y="262338"/>
                  </a:cubicBezTo>
                  <a:lnTo>
                    <a:pt x="98488" y="262785"/>
                  </a:lnTo>
                  <a:lnTo>
                    <a:pt x="98488" y="264576"/>
                  </a:lnTo>
                  <a:cubicBezTo>
                    <a:pt x="98488" y="265024"/>
                    <a:pt x="98040" y="265919"/>
                    <a:pt x="97145" y="266367"/>
                  </a:cubicBezTo>
                  <a:lnTo>
                    <a:pt x="97145" y="269053"/>
                  </a:lnTo>
                  <a:cubicBezTo>
                    <a:pt x="96697" y="269501"/>
                    <a:pt x="96697" y="269948"/>
                    <a:pt x="96697" y="270396"/>
                  </a:cubicBezTo>
                  <a:cubicBezTo>
                    <a:pt x="96697" y="270844"/>
                    <a:pt x="96697" y="270844"/>
                    <a:pt x="96250" y="271291"/>
                  </a:cubicBezTo>
                  <a:cubicBezTo>
                    <a:pt x="96250" y="271739"/>
                    <a:pt x="96250" y="272187"/>
                    <a:pt x="96697" y="272187"/>
                  </a:cubicBezTo>
                  <a:lnTo>
                    <a:pt x="98488" y="272187"/>
                  </a:lnTo>
                  <a:cubicBezTo>
                    <a:pt x="98936" y="272187"/>
                    <a:pt x="99383" y="271739"/>
                    <a:pt x="99383" y="271291"/>
                  </a:cubicBezTo>
                  <a:lnTo>
                    <a:pt x="99831" y="271291"/>
                  </a:lnTo>
                  <a:cubicBezTo>
                    <a:pt x="99831" y="271291"/>
                    <a:pt x="100279" y="271291"/>
                    <a:pt x="100279" y="271739"/>
                  </a:cubicBezTo>
                  <a:cubicBezTo>
                    <a:pt x="100279" y="272187"/>
                    <a:pt x="100279" y="272634"/>
                    <a:pt x="100726" y="273530"/>
                  </a:cubicBezTo>
                  <a:cubicBezTo>
                    <a:pt x="100726" y="273530"/>
                    <a:pt x="100726" y="273977"/>
                    <a:pt x="101174" y="273977"/>
                  </a:cubicBezTo>
                  <a:cubicBezTo>
                    <a:pt x="101622" y="274425"/>
                    <a:pt x="101622" y="274873"/>
                    <a:pt x="101622" y="274873"/>
                  </a:cubicBezTo>
                  <a:cubicBezTo>
                    <a:pt x="101622" y="275320"/>
                    <a:pt x="101174" y="275320"/>
                    <a:pt x="100279" y="276216"/>
                  </a:cubicBezTo>
                  <a:cubicBezTo>
                    <a:pt x="99831" y="276663"/>
                    <a:pt x="99831" y="276663"/>
                    <a:pt x="99383" y="276663"/>
                  </a:cubicBezTo>
                  <a:cubicBezTo>
                    <a:pt x="98936" y="276216"/>
                    <a:pt x="98488" y="274873"/>
                    <a:pt x="97593" y="274425"/>
                  </a:cubicBezTo>
                  <a:lnTo>
                    <a:pt x="97145" y="273977"/>
                  </a:lnTo>
                  <a:cubicBezTo>
                    <a:pt x="97145" y="273977"/>
                    <a:pt x="97145" y="274425"/>
                    <a:pt x="96697" y="274873"/>
                  </a:cubicBezTo>
                  <a:cubicBezTo>
                    <a:pt x="96250" y="275768"/>
                    <a:pt x="95354" y="276663"/>
                    <a:pt x="95354" y="277559"/>
                  </a:cubicBezTo>
                  <a:lnTo>
                    <a:pt x="95354" y="278006"/>
                  </a:lnTo>
                  <a:cubicBezTo>
                    <a:pt x="95354" y="279349"/>
                    <a:pt x="95354" y="281140"/>
                    <a:pt x="94907" y="282931"/>
                  </a:cubicBezTo>
                  <a:lnTo>
                    <a:pt x="94907" y="284722"/>
                  </a:lnTo>
                  <a:cubicBezTo>
                    <a:pt x="94459" y="285169"/>
                    <a:pt x="94459" y="285617"/>
                    <a:pt x="94459" y="286065"/>
                  </a:cubicBezTo>
                  <a:lnTo>
                    <a:pt x="94459" y="287855"/>
                  </a:lnTo>
                  <a:cubicBezTo>
                    <a:pt x="94907" y="288303"/>
                    <a:pt x="94907" y="288303"/>
                    <a:pt x="94907" y="288751"/>
                  </a:cubicBezTo>
                  <a:lnTo>
                    <a:pt x="94907" y="290541"/>
                  </a:lnTo>
                  <a:cubicBezTo>
                    <a:pt x="94907" y="290541"/>
                    <a:pt x="94907" y="291437"/>
                    <a:pt x="94011" y="291884"/>
                  </a:cubicBezTo>
                  <a:lnTo>
                    <a:pt x="94011" y="293227"/>
                  </a:lnTo>
                  <a:cubicBezTo>
                    <a:pt x="94011" y="294123"/>
                    <a:pt x="94459" y="295018"/>
                    <a:pt x="94459" y="295913"/>
                  </a:cubicBezTo>
                  <a:cubicBezTo>
                    <a:pt x="94459" y="296809"/>
                    <a:pt x="94011" y="297256"/>
                    <a:pt x="94011" y="298152"/>
                  </a:cubicBezTo>
                  <a:lnTo>
                    <a:pt x="94011" y="298599"/>
                  </a:lnTo>
                  <a:cubicBezTo>
                    <a:pt x="94011" y="299047"/>
                    <a:pt x="94011" y="299047"/>
                    <a:pt x="94459" y="299047"/>
                  </a:cubicBezTo>
                  <a:lnTo>
                    <a:pt x="94907" y="299047"/>
                  </a:lnTo>
                  <a:lnTo>
                    <a:pt x="95354" y="299942"/>
                  </a:lnTo>
                  <a:cubicBezTo>
                    <a:pt x="94459" y="300390"/>
                    <a:pt x="94907" y="300838"/>
                    <a:pt x="94459" y="301285"/>
                  </a:cubicBezTo>
                  <a:lnTo>
                    <a:pt x="94459" y="304867"/>
                  </a:lnTo>
                  <a:cubicBezTo>
                    <a:pt x="94459" y="305315"/>
                    <a:pt x="94459" y="305315"/>
                    <a:pt x="94907" y="305315"/>
                  </a:cubicBezTo>
                  <a:lnTo>
                    <a:pt x="95354" y="305315"/>
                  </a:lnTo>
                  <a:cubicBezTo>
                    <a:pt x="95354" y="304419"/>
                    <a:pt x="96250" y="303524"/>
                    <a:pt x="96250" y="303076"/>
                  </a:cubicBezTo>
                  <a:lnTo>
                    <a:pt x="96697" y="302628"/>
                  </a:lnTo>
                  <a:cubicBezTo>
                    <a:pt x="96697" y="302628"/>
                    <a:pt x="96697" y="303076"/>
                    <a:pt x="97145" y="303076"/>
                  </a:cubicBezTo>
                  <a:cubicBezTo>
                    <a:pt x="98488" y="303524"/>
                    <a:pt x="98488" y="303524"/>
                    <a:pt x="98488" y="304867"/>
                  </a:cubicBezTo>
                  <a:cubicBezTo>
                    <a:pt x="97593" y="304867"/>
                    <a:pt x="97593" y="305315"/>
                    <a:pt x="97593" y="305762"/>
                  </a:cubicBezTo>
                  <a:cubicBezTo>
                    <a:pt x="97593" y="305762"/>
                    <a:pt x="98488" y="305762"/>
                    <a:pt x="98488" y="306210"/>
                  </a:cubicBezTo>
                  <a:cubicBezTo>
                    <a:pt x="98040" y="308001"/>
                    <a:pt x="98040" y="309344"/>
                    <a:pt x="98040" y="310687"/>
                  </a:cubicBezTo>
                  <a:lnTo>
                    <a:pt x="97145" y="310687"/>
                  </a:lnTo>
                  <a:cubicBezTo>
                    <a:pt x="96697" y="310687"/>
                    <a:pt x="96697" y="310239"/>
                    <a:pt x="96250" y="309791"/>
                  </a:cubicBezTo>
                  <a:cubicBezTo>
                    <a:pt x="95354" y="308896"/>
                    <a:pt x="95354" y="308448"/>
                    <a:pt x="95354" y="308001"/>
                  </a:cubicBezTo>
                  <a:cubicBezTo>
                    <a:pt x="95354" y="308001"/>
                    <a:pt x="95354" y="307553"/>
                    <a:pt x="96250" y="306658"/>
                  </a:cubicBezTo>
                  <a:lnTo>
                    <a:pt x="96697" y="306210"/>
                  </a:lnTo>
                  <a:lnTo>
                    <a:pt x="96250" y="306210"/>
                  </a:lnTo>
                  <a:cubicBezTo>
                    <a:pt x="96250" y="305762"/>
                    <a:pt x="95354" y="305762"/>
                    <a:pt x="95354" y="305762"/>
                  </a:cubicBezTo>
                  <a:cubicBezTo>
                    <a:pt x="94907" y="306210"/>
                    <a:pt x="94459" y="306658"/>
                    <a:pt x="94011" y="308001"/>
                  </a:cubicBezTo>
                  <a:lnTo>
                    <a:pt x="94011" y="309344"/>
                  </a:lnTo>
                  <a:cubicBezTo>
                    <a:pt x="94011" y="309791"/>
                    <a:pt x="93564" y="310239"/>
                    <a:pt x="92668" y="310687"/>
                  </a:cubicBezTo>
                  <a:cubicBezTo>
                    <a:pt x="92221" y="310687"/>
                    <a:pt x="92668" y="311134"/>
                    <a:pt x="93564" y="311582"/>
                  </a:cubicBezTo>
                  <a:lnTo>
                    <a:pt x="94459" y="312477"/>
                  </a:lnTo>
                  <a:cubicBezTo>
                    <a:pt x="93116" y="312925"/>
                    <a:pt x="93116" y="312925"/>
                    <a:pt x="93116" y="313373"/>
                  </a:cubicBezTo>
                  <a:lnTo>
                    <a:pt x="93116" y="314268"/>
                  </a:lnTo>
                  <a:cubicBezTo>
                    <a:pt x="93116" y="314716"/>
                    <a:pt x="94459" y="315163"/>
                    <a:pt x="95354" y="315163"/>
                  </a:cubicBezTo>
                  <a:lnTo>
                    <a:pt x="96697" y="315163"/>
                  </a:lnTo>
                  <a:cubicBezTo>
                    <a:pt x="98040" y="315163"/>
                    <a:pt x="98488" y="315163"/>
                    <a:pt x="98488" y="315611"/>
                  </a:cubicBezTo>
                  <a:cubicBezTo>
                    <a:pt x="98488" y="316059"/>
                    <a:pt x="98040" y="316506"/>
                    <a:pt x="98040" y="317402"/>
                  </a:cubicBezTo>
                  <a:cubicBezTo>
                    <a:pt x="98040" y="319640"/>
                    <a:pt x="98040" y="322326"/>
                    <a:pt x="98488" y="325012"/>
                  </a:cubicBezTo>
                  <a:lnTo>
                    <a:pt x="98488" y="326803"/>
                  </a:lnTo>
                  <a:cubicBezTo>
                    <a:pt x="97593" y="326803"/>
                    <a:pt x="97593" y="327251"/>
                    <a:pt x="97593" y="327251"/>
                  </a:cubicBezTo>
                  <a:cubicBezTo>
                    <a:pt x="98040" y="327698"/>
                    <a:pt x="98040" y="327698"/>
                    <a:pt x="98040" y="328594"/>
                  </a:cubicBezTo>
                  <a:cubicBezTo>
                    <a:pt x="98488" y="329937"/>
                    <a:pt x="98488" y="331280"/>
                    <a:pt x="98488" y="332175"/>
                  </a:cubicBezTo>
                  <a:cubicBezTo>
                    <a:pt x="98488" y="332175"/>
                    <a:pt x="98040" y="332623"/>
                    <a:pt x="98040" y="333070"/>
                  </a:cubicBezTo>
                  <a:cubicBezTo>
                    <a:pt x="98040" y="333518"/>
                    <a:pt x="98040" y="333966"/>
                    <a:pt x="97145" y="334413"/>
                  </a:cubicBezTo>
                  <a:lnTo>
                    <a:pt x="97145" y="337099"/>
                  </a:lnTo>
                  <a:cubicBezTo>
                    <a:pt x="97593" y="337547"/>
                    <a:pt x="98040" y="337547"/>
                    <a:pt x="98040" y="337547"/>
                  </a:cubicBezTo>
                  <a:lnTo>
                    <a:pt x="97593" y="337995"/>
                  </a:lnTo>
                  <a:cubicBezTo>
                    <a:pt x="97593" y="338443"/>
                    <a:pt x="97593" y="338890"/>
                    <a:pt x="98488" y="339338"/>
                  </a:cubicBezTo>
                  <a:lnTo>
                    <a:pt x="98488" y="339786"/>
                  </a:lnTo>
                  <a:cubicBezTo>
                    <a:pt x="97593" y="340233"/>
                    <a:pt x="97593" y="340233"/>
                    <a:pt x="97593" y="340681"/>
                  </a:cubicBezTo>
                  <a:cubicBezTo>
                    <a:pt x="98040" y="341129"/>
                    <a:pt x="98040" y="341576"/>
                    <a:pt x="98040" y="341576"/>
                  </a:cubicBezTo>
                  <a:cubicBezTo>
                    <a:pt x="98040" y="342024"/>
                    <a:pt x="98040" y="342024"/>
                    <a:pt x="97593" y="342024"/>
                  </a:cubicBezTo>
                  <a:lnTo>
                    <a:pt x="97145" y="342472"/>
                  </a:lnTo>
                  <a:lnTo>
                    <a:pt x="96697" y="342024"/>
                  </a:lnTo>
                  <a:lnTo>
                    <a:pt x="96697" y="340681"/>
                  </a:lnTo>
                  <a:cubicBezTo>
                    <a:pt x="96697" y="340233"/>
                    <a:pt x="96250" y="339786"/>
                    <a:pt x="95354" y="339786"/>
                  </a:cubicBezTo>
                  <a:cubicBezTo>
                    <a:pt x="95354" y="339786"/>
                    <a:pt x="94907" y="340233"/>
                    <a:pt x="94907" y="340681"/>
                  </a:cubicBezTo>
                  <a:cubicBezTo>
                    <a:pt x="94907" y="342024"/>
                    <a:pt x="94459" y="343815"/>
                    <a:pt x="94459" y="345605"/>
                  </a:cubicBezTo>
                  <a:cubicBezTo>
                    <a:pt x="94459" y="346053"/>
                    <a:pt x="94907" y="346053"/>
                    <a:pt x="95802" y="346053"/>
                  </a:cubicBezTo>
                  <a:cubicBezTo>
                    <a:pt x="96250" y="346053"/>
                    <a:pt x="96250" y="345158"/>
                    <a:pt x="96697" y="345158"/>
                  </a:cubicBezTo>
                  <a:cubicBezTo>
                    <a:pt x="97145" y="345158"/>
                    <a:pt x="98040" y="345605"/>
                    <a:pt x="98040" y="345605"/>
                  </a:cubicBezTo>
                  <a:cubicBezTo>
                    <a:pt x="98040" y="346053"/>
                    <a:pt x="98488" y="346948"/>
                    <a:pt x="98488" y="346948"/>
                  </a:cubicBezTo>
                  <a:lnTo>
                    <a:pt x="98488" y="348739"/>
                  </a:lnTo>
                  <a:lnTo>
                    <a:pt x="99383" y="350530"/>
                  </a:lnTo>
                  <a:lnTo>
                    <a:pt x="99383" y="352320"/>
                  </a:lnTo>
                  <a:cubicBezTo>
                    <a:pt x="99383" y="352768"/>
                    <a:pt x="98936" y="353216"/>
                    <a:pt x="98936" y="353663"/>
                  </a:cubicBezTo>
                  <a:cubicBezTo>
                    <a:pt x="98936" y="354111"/>
                    <a:pt x="99383" y="355006"/>
                    <a:pt x="99831" y="355454"/>
                  </a:cubicBezTo>
                  <a:lnTo>
                    <a:pt x="99831" y="356797"/>
                  </a:lnTo>
                  <a:cubicBezTo>
                    <a:pt x="99831" y="357245"/>
                    <a:pt x="99831" y="357693"/>
                    <a:pt x="100279" y="357693"/>
                  </a:cubicBezTo>
                  <a:cubicBezTo>
                    <a:pt x="100726" y="357693"/>
                    <a:pt x="100279" y="358140"/>
                    <a:pt x="100279" y="358140"/>
                  </a:cubicBezTo>
                  <a:lnTo>
                    <a:pt x="100279" y="361274"/>
                  </a:lnTo>
                  <a:cubicBezTo>
                    <a:pt x="100279" y="361722"/>
                    <a:pt x="100279" y="362617"/>
                    <a:pt x="101622" y="363512"/>
                  </a:cubicBezTo>
                  <a:lnTo>
                    <a:pt x="101622" y="364855"/>
                  </a:lnTo>
                  <a:cubicBezTo>
                    <a:pt x="101622" y="365303"/>
                    <a:pt x="102070" y="365751"/>
                    <a:pt x="102965" y="366198"/>
                  </a:cubicBezTo>
                  <a:cubicBezTo>
                    <a:pt x="102965" y="366646"/>
                    <a:pt x="102517" y="367094"/>
                    <a:pt x="102965" y="367094"/>
                  </a:cubicBezTo>
                  <a:cubicBezTo>
                    <a:pt x="103860" y="367094"/>
                    <a:pt x="103860" y="367094"/>
                    <a:pt x="105651" y="366646"/>
                  </a:cubicBezTo>
                  <a:cubicBezTo>
                    <a:pt x="106099" y="366198"/>
                    <a:pt x="106994" y="365303"/>
                    <a:pt x="108337" y="365303"/>
                  </a:cubicBezTo>
                  <a:lnTo>
                    <a:pt x="110575" y="363512"/>
                  </a:lnTo>
                  <a:cubicBezTo>
                    <a:pt x="111023" y="363065"/>
                    <a:pt x="111023" y="361722"/>
                    <a:pt x="111918" y="361274"/>
                  </a:cubicBezTo>
                  <a:lnTo>
                    <a:pt x="111918" y="360826"/>
                  </a:lnTo>
                  <a:cubicBezTo>
                    <a:pt x="113709" y="359931"/>
                    <a:pt x="114157" y="358140"/>
                    <a:pt x="115052" y="357693"/>
                  </a:cubicBezTo>
                  <a:cubicBezTo>
                    <a:pt x="115947" y="357245"/>
                    <a:pt x="115947" y="356797"/>
                    <a:pt x="116843" y="355902"/>
                  </a:cubicBezTo>
                  <a:lnTo>
                    <a:pt x="116843" y="354559"/>
                  </a:lnTo>
                  <a:cubicBezTo>
                    <a:pt x="116843" y="354111"/>
                    <a:pt x="116843" y="354111"/>
                    <a:pt x="117290" y="353663"/>
                  </a:cubicBezTo>
                  <a:lnTo>
                    <a:pt x="118186" y="352768"/>
                  </a:lnTo>
                  <a:cubicBezTo>
                    <a:pt x="118186" y="352320"/>
                    <a:pt x="118633" y="351873"/>
                    <a:pt x="118633" y="350977"/>
                  </a:cubicBezTo>
                  <a:lnTo>
                    <a:pt x="120424" y="349634"/>
                  </a:lnTo>
                  <a:cubicBezTo>
                    <a:pt x="120424" y="348739"/>
                    <a:pt x="120424" y="347844"/>
                    <a:pt x="121767" y="347396"/>
                  </a:cubicBezTo>
                  <a:lnTo>
                    <a:pt x="121767" y="346501"/>
                  </a:lnTo>
                  <a:cubicBezTo>
                    <a:pt x="121767" y="345605"/>
                    <a:pt x="122215" y="344710"/>
                    <a:pt x="122662" y="343815"/>
                  </a:cubicBezTo>
                  <a:lnTo>
                    <a:pt x="125796" y="341129"/>
                  </a:lnTo>
                  <a:cubicBezTo>
                    <a:pt x="126244" y="340233"/>
                    <a:pt x="126244" y="339338"/>
                    <a:pt x="126692" y="338890"/>
                  </a:cubicBezTo>
                  <a:cubicBezTo>
                    <a:pt x="127139" y="337995"/>
                    <a:pt x="127587" y="337547"/>
                    <a:pt x="127587" y="337099"/>
                  </a:cubicBezTo>
                  <a:lnTo>
                    <a:pt x="127139" y="336652"/>
                  </a:lnTo>
                  <a:cubicBezTo>
                    <a:pt x="127139" y="336204"/>
                    <a:pt x="127139" y="335309"/>
                    <a:pt x="128035" y="334861"/>
                  </a:cubicBezTo>
                  <a:lnTo>
                    <a:pt x="129378" y="332175"/>
                  </a:lnTo>
                  <a:cubicBezTo>
                    <a:pt x="130273" y="331727"/>
                    <a:pt x="130273" y="329937"/>
                    <a:pt x="131616" y="328594"/>
                  </a:cubicBezTo>
                  <a:lnTo>
                    <a:pt x="131616" y="328146"/>
                  </a:lnTo>
                  <a:cubicBezTo>
                    <a:pt x="131616" y="327698"/>
                    <a:pt x="132511" y="327698"/>
                    <a:pt x="132959" y="327251"/>
                  </a:cubicBezTo>
                  <a:lnTo>
                    <a:pt x="132511" y="327251"/>
                  </a:lnTo>
                  <a:cubicBezTo>
                    <a:pt x="133407" y="326803"/>
                    <a:pt x="133855" y="325908"/>
                    <a:pt x="133855" y="324565"/>
                  </a:cubicBezTo>
                  <a:cubicBezTo>
                    <a:pt x="133855" y="323669"/>
                    <a:pt x="134302" y="322774"/>
                    <a:pt x="134302" y="322774"/>
                  </a:cubicBezTo>
                  <a:cubicBezTo>
                    <a:pt x="134302" y="322326"/>
                    <a:pt x="136093" y="321879"/>
                    <a:pt x="136093" y="320983"/>
                  </a:cubicBezTo>
                  <a:cubicBezTo>
                    <a:pt x="136093" y="320535"/>
                    <a:pt x="135645" y="320088"/>
                    <a:pt x="135645" y="319640"/>
                  </a:cubicBezTo>
                  <a:cubicBezTo>
                    <a:pt x="135645" y="319192"/>
                    <a:pt x="135645" y="319192"/>
                    <a:pt x="136093" y="318745"/>
                  </a:cubicBezTo>
                  <a:cubicBezTo>
                    <a:pt x="137436" y="317849"/>
                    <a:pt x="137436" y="317849"/>
                    <a:pt x="137436" y="317402"/>
                  </a:cubicBezTo>
                  <a:cubicBezTo>
                    <a:pt x="137883" y="316506"/>
                    <a:pt x="138331" y="315611"/>
                    <a:pt x="138331" y="315163"/>
                  </a:cubicBezTo>
                  <a:cubicBezTo>
                    <a:pt x="138779" y="314268"/>
                    <a:pt x="140122" y="312925"/>
                    <a:pt x="140570" y="312477"/>
                  </a:cubicBezTo>
                  <a:cubicBezTo>
                    <a:pt x="140570" y="310239"/>
                    <a:pt x="141465" y="308448"/>
                    <a:pt x="142808" y="308001"/>
                  </a:cubicBezTo>
                  <a:cubicBezTo>
                    <a:pt x="142808" y="307105"/>
                    <a:pt x="143703" y="306658"/>
                    <a:pt x="143703" y="306658"/>
                  </a:cubicBezTo>
                  <a:cubicBezTo>
                    <a:pt x="144151" y="305762"/>
                    <a:pt x="145046" y="304419"/>
                    <a:pt x="145046" y="303076"/>
                  </a:cubicBezTo>
                  <a:cubicBezTo>
                    <a:pt x="145494" y="303076"/>
                    <a:pt x="146837" y="300838"/>
                    <a:pt x="146837" y="300390"/>
                  </a:cubicBezTo>
                  <a:lnTo>
                    <a:pt x="146389" y="299942"/>
                  </a:lnTo>
                  <a:cubicBezTo>
                    <a:pt x="146389" y="299495"/>
                    <a:pt x="147285" y="298599"/>
                    <a:pt x="147285" y="298152"/>
                  </a:cubicBezTo>
                  <a:cubicBezTo>
                    <a:pt x="147285" y="296809"/>
                    <a:pt x="149075" y="296361"/>
                    <a:pt x="149523" y="295018"/>
                  </a:cubicBezTo>
                  <a:cubicBezTo>
                    <a:pt x="149075" y="294570"/>
                    <a:pt x="149075" y="294123"/>
                    <a:pt x="149075" y="294123"/>
                  </a:cubicBezTo>
                  <a:cubicBezTo>
                    <a:pt x="149075" y="293227"/>
                    <a:pt x="149523" y="293227"/>
                    <a:pt x="149523" y="292780"/>
                  </a:cubicBezTo>
                  <a:cubicBezTo>
                    <a:pt x="151314" y="292332"/>
                    <a:pt x="150418" y="290989"/>
                    <a:pt x="151761" y="290541"/>
                  </a:cubicBezTo>
                  <a:cubicBezTo>
                    <a:pt x="151761" y="289646"/>
                    <a:pt x="152209" y="288751"/>
                    <a:pt x="152657" y="288303"/>
                  </a:cubicBezTo>
                  <a:cubicBezTo>
                    <a:pt x="152657" y="287855"/>
                    <a:pt x="153105" y="286960"/>
                    <a:pt x="153105" y="286512"/>
                  </a:cubicBezTo>
                  <a:lnTo>
                    <a:pt x="152657" y="286065"/>
                  </a:lnTo>
                  <a:cubicBezTo>
                    <a:pt x="152657" y="286065"/>
                    <a:pt x="153105" y="284722"/>
                    <a:pt x="153552" y="284722"/>
                  </a:cubicBezTo>
                  <a:lnTo>
                    <a:pt x="155343" y="282931"/>
                  </a:lnTo>
                  <a:cubicBezTo>
                    <a:pt x="155790" y="282483"/>
                    <a:pt x="155790" y="282035"/>
                    <a:pt x="155790" y="281588"/>
                  </a:cubicBezTo>
                  <a:lnTo>
                    <a:pt x="156686" y="279797"/>
                  </a:lnTo>
                  <a:cubicBezTo>
                    <a:pt x="156686" y="278902"/>
                    <a:pt x="158477" y="278902"/>
                    <a:pt x="158477" y="278006"/>
                  </a:cubicBezTo>
                  <a:cubicBezTo>
                    <a:pt x="158029" y="277559"/>
                    <a:pt x="158029" y="277111"/>
                    <a:pt x="158029" y="276663"/>
                  </a:cubicBezTo>
                  <a:cubicBezTo>
                    <a:pt x="158029" y="276216"/>
                    <a:pt x="158029" y="275768"/>
                    <a:pt x="158477" y="274873"/>
                  </a:cubicBezTo>
                  <a:cubicBezTo>
                    <a:pt x="158477" y="274873"/>
                    <a:pt x="159372" y="274425"/>
                    <a:pt x="159372" y="273977"/>
                  </a:cubicBezTo>
                  <a:lnTo>
                    <a:pt x="159372" y="273530"/>
                  </a:lnTo>
                  <a:cubicBezTo>
                    <a:pt x="159372" y="273082"/>
                    <a:pt x="159372" y="273082"/>
                    <a:pt x="160267" y="272634"/>
                  </a:cubicBezTo>
                  <a:cubicBezTo>
                    <a:pt x="160715" y="272634"/>
                    <a:pt x="160715" y="272187"/>
                    <a:pt x="160715" y="271739"/>
                  </a:cubicBezTo>
                  <a:cubicBezTo>
                    <a:pt x="160715" y="271291"/>
                    <a:pt x="161162" y="270844"/>
                    <a:pt x="161610" y="270396"/>
                  </a:cubicBezTo>
                  <a:lnTo>
                    <a:pt x="161610" y="269501"/>
                  </a:lnTo>
                  <a:cubicBezTo>
                    <a:pt x="161610" y="269053"/>
                    <a:pt x="161610" y="269053"/>
                    <a:pt x="162058" y="269053"/>
                  </a:cubicBezTo>
                  <a:cubicBezTo>
                    <a:pt x="162058" y="267262"/>
                    <a:pt x="162953" y="265471"/>
                    <a:pt x="164296" y="264128"/>
                  </a:cubicBezTo>
                  <a:cubicBezTo>
                    <a:pt x="164296" y="263233"/>
                    <a:pt x="164744" y="262338"/>
                    <a:pt x="164744" y="261890"/>
                  </a:cubicBezTo>
                  <a:cubicBezTo>
                    <a:pt x="164744" y="261442"/>
                    <a:pt x="166087" y="260547"/>
                    <a:pt x="166087" y="259652"/>
                  </a:cubicBezTo>
                  <a:cubicBezTo>
                    <a:pt x="166087" y="259204"/>
                    <a:pt x="166535" y="258309"/>
                    <a:pt x="167430" y="257861"/>
                  </a:cubicBezTo>
                  <a:cubicBezTo>
                    <a:pt x="168325" y="256966"/>
                    <a:pt x="169221" y="255623"/>
                    <a:pt x="169221" y="254280"/>
                  </a:cubicBezTo>
                  <a:lnTo>
                    <a:pt x="169221" y="252489"/>
                  </a:lnTo>
                  <a:cubicBezTo>
                    <a:pt x="168773" y="252041"/>
                    <a:pt x="169668" y="252041"/>
                    <a:pt x="169668" y="252041"/>
                  </a:cubicBezTo>
                  <a:lnTo>
                    <a:pt x="171011" y="249355"/>
                  </a:lnTo>
                  <a:lnTo>
                    <a:pt x="171042" y="249309"/>
                  </a:lnTo>
                  <a:lnTo>
                    <a:pt x="171426" y="247772"/>
                  </a:lnTo>
                  <a:lnTo>
                    <a:pt x="171011" y="247564"/>
                  </a:lnTo>
                  <a:lnTo>
                    <a:pt x="171478" y="247098"/>
                  </a:lnTo>
                  <a:lnTo>
                    <a:pt x="171478" y="246669"/>
                  </a:lnTo>
                  <a:cubicBezTo>
                    <a:pt x="171478" y="246221"/>
                    <a:pt x="171926" y="245774"/>
                    <a:pt x="172821" y="245326"/>
                  </a:cubicBezTo>
                  <a:cubicBezTo>
                    <a:pt x="172821" y="245326"/>
                    <a:pt x="173269" y="244878"/>
                    <a:pt x="173269" y="244431"/>
                  </a:cubicBezTo>
                  <a:lnTo>
                    <a:pt x="173250" y="244431"/>
                  </a:lnTo>
                  <a:lnTo>
                    <a:pt x="173250" y="244374"/>
                  </a:lnTo>
                  <a:lnTo>
                    <a:pt x="172821" y="243088"/>
                  </a:lnTo>
                  <a:cubicBezTo>
                    <a:pt x="172821" y="242192"/>
                    <a:pt x="173269" y="241745"/>
                    <a:pt x="173269" y="240849"/>
                  </a:cubicBezTo>
                  <a:cubicBezTo>
                    <a:pt x="173269" y="240402"/>
                    <a:pt x="173716" y="239954"/>
                    <a:pt x="173716" y="239954"/>
                  </a:cubicBezTo>
                  <a:cubicBezTo>
                    <a:pt x="174612" y="239506"/>
                    <a:pt x="174612" y="239059"/>
                    <a:pt x="174612" y="238163"/>
                  </a:cubicBezTo>
                  <a:lnTo>
                    <a:pt x="174612" y="235477"/>
                  </a:lnTo>
                  <a:cubicBezTo>
                    <a:pt x="174612" y="234134"/>
                    <a:pt x="175060" y="232344"/>
                    <a:pt x="175060" y="231000"/>
                  </a:cubicBezTo>
                  <a:lnTo>
                    <a:pt x="177745" y="226524"/>
                  </a:lnTo>
                  <a:cubicBezTo>
                    <a:pt x="177745" y="225628"/>
                    <a:pt x="178193" y="225181"/>
                    <a:pt x="178641" y="224285"/>
                  </a:cubicBezTo>
                  <a:cubicBezTo>
                    <a:pt x="178641" y="223838"/>
                    <a:pt x="178193" y="222942"/>
                    <a:pt x="178193" y="222495"/>
                  </a:cubicBezTo>
                  <a:cubicBezTo>
                    <a:pt x="178193" y="221599"/>
                    <a:pt x="178641" y="220704"/>
                    <a:pt x="179089" y="220256"/>
                  </a:cubicBezTo>
                  <a:cubicBezTo>
                    <a:pt x="179984" y="217570"/>
                    <a:pt x="181327" y="214884"/>
                    <a:pt x="182670" y="212198"/>
                  </a:cubicBezTo>
                  <a:cubicBezTo>
                    <a:pt x="183117" y="210855"/>
                    <a:pt x="183565" y="209512"/>
                    <a:pt x="183565" y="208617"/>
                  </a:cubicBezTo>
                  <a:lnTo>
                    <a:pt x="184908" y="205035"/>
                  </a:lnTo>
                  <a:lnTo>
                    <a:pt x="186251" y="204140"/>
                  </a:lnTo>
                  <a:cubicBezTo>
                    <a:pt x="187147" y="202349"/>
                    <a:pt x="187594" y="201006"/>
                    <a:pt x="188042" y="199216"/>
                  </a:cubicBezTo>
                  <a:cubicBezTo>
                    <a:pt x="188937" y="196977"/>
                    <a:pt x="189833" y="194739"/>
                    <a:pt x="191176" y="192948"/>
                  </a:cubicBezTo>
                  <a:cubicBezTo>
                    <a:pt x="191176" y="191605"/>
                    <a:pt x="192071" y="190710"/>
                    <a:pt x="192071" y="189367"/>
                  </a:cubicBezTo>
                  <a:lnTo>
                    <a:pt x="192967" y="188024"/>
                  </a:lnTo>
                  <a:lnTo>
                    <a:pt x="196100" y="183995"/>
                  </a:lnTo>
                  <a:cubicBezTo>
                    <a:pt x="196100" y="181756"/>
                    <a:pt x="197443" y="179518"/>
                    <a:pt x="199682" y="177727"/>
                  </a:cubicBezTo>
                  <a:lnTo>
                    <a:pt x="199682" y="177279"/>
                  </a:lnTo>
                  <a:cubicBezTo>
                    <a:pt x="199682" y="175489"/>
                    <a:pt x="200577" y="175041"/>
                    <a:pt x="201920" y="173698"/>
                  </a:cubicBezTo>
                  <a:lnTo>
                    <a:pt x="201920" y="173250"/>
                  </a:lnTo>
                  <a:cubicBezTo>
                    <a:pt x="202815" y="170117"/>
                    <a:pt x="205501" y="167878"/>
                    <a:pt x="206845" y="165192"/>
                  </a:cubicBezTo>
                  <a:lnTo>
                    <a:pt x="213112" y="158477"/>
                  </a:lnTo>
                  <a:cubicBezTo>
                    <a:pt x="213560" y="158029"/>
                    <a:pt x="214007" y="157582"/>
                    <a:pt x="214455" y="156239"/>
                  </a:cubicBezTo>
                  <a:cubicBezTo>
                    <a:pt x="214902" y="155343"/>
                    <a:pt x="215798" y="154448"/>
                    <a:pt x="217141" y="154448"/>
                  </a:cubicBezTo>
                  <a:cubicBezTo>
                    <a:pt x="218932" y="153105"/>
                    <a:pt x="220722" y="152657"/>
                    <a:pt x="221618" y="151314"/>
                  </a:cubicBezTo>
                  <a:cubicBezTo>
                    <a:pt x="221618" y="151314"/>
                    <a:pt x="222065" y="151314"/>
                    <a:pt x="222513" y="150867"/>
                  </a:cubicBezTo>
                  <a:cubicBezTo>
                    <a:pt x="223856" y="149524"/>
                    <a:pt x="226095" y="148628"/>
                    <a:pt x="228333" y="147285"/>
                  </a:cubicBezTo>
                  <a:lnTo>
                    <a:pt x="231914" y="145942"/>
                  </a:lnTo>
                  <a:cubicBezTo>
                    <a:pt x="233705" y="145495"/>
                    <a:pt x="234600" y="145047"/>
                    <a:pt x="235943" y="145047"/>
                  </a:cubicBezTo>
                  <a:lnTo>
                    <a:pt x="244002" y="145047"/>
                  </a:lnTo>
                  <a:lnTo>
                    <a:pt x="247135" y="147285"/>
                  </a:lnTo>
                  <a:cubicBezTo>
                    <a:pt x="247583" y="147733"/>
                    <a:pt x="247583" y="148181"/>
                    <a:pt x="248030" y="148181"/>
                  </a:cubicBezTo>
                  <a:lnTo>
                    <a:pt x="252060" y="150867"/>
                  </a:lnTo>
                  <a:cubicBezTo>
                    <a:pt x="252507" y="151314"/>
                    <a:pt x="252955" y="152210"/>
                    <a:pt x="253850" y="152210"/>
                  </a:cubicBezTo>
                  <a:cubicBezTo>
                    <a:pt x="254298" y="152210"/>
                    <a:pt x="254746" y="152657"/>
                    <a:pt x="255193" y="153105"/>
                  </a:cubicBezTo>
                  <a:cubicBezTo>
                    <a:pt x="255641" y="153105"/>
                    <a:pt x="255641" y="154000"/>
                    <a:pt x="256089" y="154448"/>
                  </a:cubicBezTo>
                  <a:cubicBezTo>
                    <a:pt x="256536" y="154896"/>
                    <a:pt x="257880" y="155343"/>
                    <a:pt x="258775" y="155343"/>
                  </a:cubicBezTo>
                  <a:lnTo>
                    <a:pt x="259670" y="155343"/>
                  </a:lnTo>
                  <a:cubicBezTo>
                    <a:pt x="261013" y="155343"/>
                    <a:pt x="261461" y="156239"/>
                    <a:pt x="262356" y="157134"/>
                  </a:cubicBezTo>
                  <a:cubicBezTo>
                    <a:pt x="262804" y="157582"/>
                    <a:pt x="262804" y="158029"/>
                    <a:pt x="262804" y="158477"/>
                  </a:cubicBezTo>
                  <a:cubicBezTo>
                    <a:pt x="262804" y="158925"/>
                    <a:pt x="262804" y="159372"/>
                    <a:pt x="262356" y="159372"/>
                  </a:cubicBezTo>
                  <a:lnTo>
                    <a:pt x="259222" y="160268"/>
                  </a:lnTo>
                  <a:cubicBezTo>
                    <a:pt x="258775" y="160268"/>
                    <a:pt x="258775" y="160716"/>
                    <a:pt x="258775" y="160716"/>
                  </a:cubicBezTo>
                  <a:cubicBezTo>
                    <a:pt x="258327" y="160716"/>
                    <a:pt x="258327" y="160268"/>
                    <a:pt x="258327" y="159372"/>
                  </a:cubicBezTo>
                  <a:lnTo>
                    <a:pt x="258327" y="158477"/>
                  </a:lnTo>
                  <a:lnTo>
                    <a:pt x="256984" y="158477"/>
                  </a:lnTo>
                  <a:cubicBezTo>
                    <a:pt x="256089" y="158925"/>
                    <a:pt x="255641" y="160268"/>
                    <a:pt x="255193" y="161163"/>
                  </a:cubicBezTo>
                  <a:cubicBezTo>
                    <a:pt x="255193" y="161611"/>
                    <a:pt x="255193" y="161611"/>
                    <a:pt x="255641" y="162059"/>
                  </a:cubicBezTo>
                  <a:cubicBezTo>
                    <a:pt x="255641" y="162506"/>
                    <a:pt x="256089" y="162506"/>
                    <a:pt x="256089" y="162506"/>
                  </a:cubicBezTo>
                  <a:cubicBezTo>
                    <a:pt x="256984" y="162954"/>
                    <a:pt x="256984" y="163849"/>
                    <a:pt x="256984" y="164745"/>
                  </a:cubicBezTo>
                  <a:cubicBezTo>
                    <a:pt x="256984" y="165640"/>
                    <a:pt x="257432" y="165640"/>
                    <a:pt x="257880" y="165640"/>
                  </a:cubicBezTo>
                  <a:cubicBezTo>
                    <a:pt x="258327" y="165640"/>
                    <a:pt x="258775" y="165192"/>
                    <a:pt x="258775" y="165192"/>
                  </a:cubicBezTo>
                  <a:cubicBezTo>
                    <a:pt x="259222" y="165192"/>
                    <a:pt x="259222" y="165640"/>
                    <a:pt x="259670" y="166535"/>
                  </a:cubicBezTo>
                  <a:cubicBezTo>
                    <a:pt x="260118" y="166983"/>
                    <a:pt x="260565" y="167878"/>
                    <a:pt x="260565" y="168326"/>
                  </a:cubicBezTo>
                  <a:cubicBezTo>
                    <a:pt x="260565" y="168774"/>
                    <a:pt x="260118" y="168774"/>
                    <a:pt x="260118" y="169221"/>
                  </a:cubicBezTo>
                  <a:cubicBezTo>
                    <a:pt x="260118" y="170117"/>
                    <a:pt x="260565" y="170117"/>
                    <a:pt x="261013" y="171012"/>
                  </a:cubicBezTo>
                  <a:lnTo>
                    <a:pt x="261908" y="171012"/>
                  </a:lnTo>
                  <a:lnTo>
                    <a:pt x="261908" y="168774"/>
                  </a:lnTo>
                  <a:cubicBezTo>
                    <a:pt x="261908" y="167431"/>
                    <a:pt x="261461" y="166088"/>
                    <a:pt x="261461" y="164745"/>
                  </a:cubicBezTo>
                  <a:cubicBezTo>
                    <a:pt x="261908" y="163849"/>
                    <a:pt x="262804" y="162954"/>
                    <a:pt x="263699" y="162506"/>
                  </a:cubicBezTo>
                  <a:cubicBezTo>
                    <a:pt x="264147" y="162506"/>
                    <a:pt x="265042" y="162506"/>
                    <a:pt x="265490" y="162954"/>
                  </a:cubicBezTo>
                  <a:cubicBezTo>
                    <a:pt x="265490" y="163402"/>
                    <a:pt x="265042" y="163849"/>
                    <a:pt x="265042" y="163849"/>
                  </a:cubicBezTo>
                  <a:cubicBezTo>
                    <a:pt x="265042" y="165192"/>
                    <a:pt x="265937" y="165640"/>
                    <a:pt x="267281" y="165640"/>
                  </a:cubicBezTo>
                  <a:cubicBezTo>
                    <a:pt x="267728" y="165640"/>
                    <a:pt x="267728" y="166535"/>
                    <a:pt x="267728" y="166983"/>
                  </a:cubicBezTo>
                  <a:lnTo>
                    <a:pt x="267728" y="167431"/>
                  </a:lnTo>
                  <a:cubicBezTo>
                    <a:pt x="266833" y="168326"/>
                    <a:pt x="266385" y="168326"/>
                    <a:pt x="266385" y="168774"/>
                  </a:cubicBezTo>
                  <a:cubicBezTo>
                    <a:pt x="266385" y="169221"/>
                    <a:pt x="266833" y="169669"/>
                    <a:pt x="267281" y="170117"/>
                  </a:cubicBezTo>
                  <a:cubicBezTo>
                    <a:pt x="267281" y="170564"/>
                    <a:pt x="267728" y="171012"/>
                    <a:pt x="268176" y="171012"/>
                  </a:cubicBezTo>
                  <a:cubicBezTo>
                    <a:pt x="268176" y="171460"/>
                    <a:pt x="268176" y="171907"/>
                    <a:pt x="267728" y="172355"/>
                  </a:cubicBezTo>
                  <a:cubicBezTo>
                    <a:pt x="267728" y="172803"/>
                    <a:pt x="267728" y="173250"/>
                    <a:pt x="267281" y="173250"/>
                  </a:cubicBezTo>
                  <a:cubicBezTo>
                    <a:pt x="266385" y="173698"/>
                    <a:pt x="265937" y="174146"/>
                    <a:pt x="265937" y="175041"/>
                  </a:cubicBezTo>
                  <a:cubicBezTo>
                    <a:pt x="265937" y="175489"/>
                    <a:pt x="266385" y="175936"/>
                    <a:pt x="266385" y="176384"/>
                  </a:cubicBezTo>
                  <a:cubicBezTo>
                    <a:pt x="266385" y="176832"/>
                    <a:pt x="266385" y="176832"/>
                    <a:pt x="266833" y="176832"/>
                  </a:cubicBezTo>
                  <a:lnTo>
                    <a:pt x="268176" y="176832"/>
                  </a:lnTo>
                  <a:lnTo>
                    <a:pt x="268176" y="177279"/>
                  </a:lnTo>
                  <a:cubicBezTo>
                    <a:pt x="268176" y="178175"/>
                    <a:pt x="267281" y="179518"/>
                    <a:pt x="266833" y="180413"/>
                  </a:cubicBezTo>
                  <a:cubicBezTo>
                    <a:pt x="266385" y="180861"/>
                    <a:pt x="266385" y="180861"/>
                    <a:pt x="266385" y="181309"/>
                  </a:cubicBezTo>
                  <a:cubicBezTo>
                    <a:pt x="266385" y="181756"/>
                    <a:pt x="266385" y="182204"/>
                    <a:pt x="266833" y="182652"/>
                  </a:cubicBezTo>
                  <a:cubicBezTo>
                    <a:pt x="267728" y="183547"/>
                    <a:pt x="267728" y="183995"/>
                    <a:pt x="267728" y="184890"/>
                  </a:cubicBezTo>
                  <a:lnTo>
                    <a:pt x="267728" y="186681"/>
                  </a:lnTo>
                  <a:cubicBezTo>
                    <a:pt x="267728" y="187128"/>
                    <a:pt x="267281" y="187576"/>
                    <a:pt x="266833" y="188024"/>
                  </a:cubicBezTo>
                  <a:cubicBezTo>
                    <a:pt x="265490" y="189367"/>
                    <a:pt x="265042" y="190710"/>
                    <a:pt x="265042" y="192053"/>
                  </a:cubicBezTo>
                  <a:cubicBezTo>
                    <a:pt x="265490" y="192500"/>
                    <a:pt x="265490" y="192948"/>
                    <a:pt x="265490" y="193396"/>
                  </a:cubicBezTo>
                  <a:cubicBezTo>
                    <a:pt x="263699" y="195634"/>
                    <a:pt x="263699" y="198320"/>
                    <a:pt x="261908" y="200559"/>
                  </a:cubicBezTo>
                  <a:cubicBezTo>
                    <a:pt x="262356" y="201006"/>
                    <a:pt x="262356" y="201454"/>
                    <a:pt x="262356" y="201902"/>
                  </a:cubicBezTo>
                  <a:cubicBezTo>
                    <a:pt x="262356" y="202797"/>
                    <a:pt x="261461" y="204140"/>
                    <a:pt x="261013" y="205035"/>
                  </a:cubicBezTo>
                  <a:cubicBezTo>
                    <a:pt x="260118" y="205931"/>
                    <a:pt x="259222" y="207721"/>
                    <a:pt x="259222" y="209512"/>
                  </a:cubicBezTo>
                  <a:lnTo>
                    <a:pt x="259222" y="210407"/>
                  </a:lnTo>
                  <a:cubicBezTo>
                    <a:pt x="258775" y="212646"/>
                    <a:pt x="256984" y="214884"/>
                    <a:pt x="255641" y="216675"/>
                  </a:cubicBezTo>
                  <a:cubicBezTo>
                    <a:pt x="254746" y="217123"/>
                    <a:pt x="254746" y="218018"/>
                    <a:pt x="253850" y="218466"/>
                  </a:cubicBezTo>
                  <a:cubicBezTo>
                    <a:pt x="252955" y="219361"/>
                    <a:pt x="251612" y="220704"/>
                    <a:pt x="251612" y="222047"/>
                  </a:cubicBezTo>
                  <a:lnTo>
                    <a:pt x="251612" y="222495"/>
                  </a:lnTo>
                  <a:cubicBezTo>
                    <a:pt x="251612" y="222942"/>
                    <a:pt x="251164" y="222942"/>
                    <a:pt x="250717" y="223390"/>
                  </a:cubicBezTo>
                  <a:cubicBezTo>
                    <a:pt x="250717" y="224733"/>
                    <a:pt x="249374" y="225181"/>
                    <a:pt x="249374" y="226076"/>
                  </a:cubicBezTo>
                  <a:lnTo>
                    <a:pt x="249374" y="226524"/>
                  </a:lnTo>
                  <a:cubicBezTo>
                    <a:pt x="249374" y="227419"/>
                    <a:pt x="248926" y="227419"/>
                    <a:pt x="248478" y="227867"/>
                  </a:cubicBezTo>
                  <a:cubicBezTo>
                    <a:pt x="247583" y="228762"/>
                    <a:pt x="246687" y="229657"/>
                    <a:pt x="245792" y="230105"/>
                  </a:cubicBezTo>
                  <a:cubicBezTo>
                    <a:pt x="244002" y="231896"/>
                    <a:pt x="242211" y="233687"/>
                    <a:pt x="241315" y="235925"/>
                  </a:cubicBezTo>
                  <a:cubicBezTo>
                    <a:pt x="239077" y="239059"/>
                    <a:pt x="236839" y="241745"/>
                    <a:pt x="234600" y="243983"/>
                  </a:cubicBezTo>
                  <a:cubicBezTo>
                    <a:pt x="234152" y="244878"/>
                    <a:pt x="232810" y="245774"/>
                    <a:pt x="231467" y="246221"/>
                  </a:cubicBezTo>
                  <a:cubicBezTo>
                    <a:pt x="230571" y="246221"/>
                    <a:pt x="230124" y="246221"/>
                    <a:pt x="229676" y="247117"/>
                  </a:cubicBezTo>
                  <a:lnTo>
                    <a:pt x="226542" y="249803"/>
                  </a:lnTo>
                  <a:cubicBezTo>
                    <a:pt x="224304" y="251146"/>
                    <a:pt x="222961" y="251594"/>
                    <a:pt x="221170" y="251594"/>
                  </a:cubicBezTo>
                  <a:cubicBezTo>
                    <a:pt x="220722" y="251594"/>
                    <a:pt x="220275" y="251594"/>
                    <a:pt x="219379" y="252041"/>
                  </a:cubicBezTo>
                  <a:cubicBezTo>
                    <a:pt x="217589" y="253384"/>
                    <a:pt x="214455" y="253384"/>
                    <a:pt x="211769" y="253384"/>
                  </a:cubicBezTo>
                  <a:cubicBezTo>
                    <a:pt x="209978" y="253384"/>
                    <a:pt x="209083" y="253832"/>
                    <a:pt x="207292" y="254280"/>
                  </a:cubicBezTo>
                  <a:cubicBezTo>
                    <a:pt x="206397" y="254280"/>
                    <a:pt x="205949" y="254727"/>
                    <a:pt x="205054" y="254727"/>
                  </a:cubicBezTo>
                  <a:cubicBezTo>
                    <a:pt x="204158" y="254727"/>
                    <a:pt x="202815" y="254280"/>
                    <a:pt x="201920" y="253832"/>
                  </a:cubicBezTo>
                  <a:cubicBezTo>
                    <a:pt x="201025" y="253384"/>
                    <a:pt x="200577" y="253384"/>
                    <a:pt x="199682" y="253384"/>
                  </a:cubicBezTo>
                  <a:cubicBezTo>
                    <a:pt x="199234" y="253384"/>
                    <a:pt x="198786" y="253384"/>
                    <a:pt x="198786" y="254280"/>
                  </a:cubicBezTo>
                  <a:cubicBezTo>
                    <a:pt x="197443" y="256518"/>
                    <a:pt x="196995" y="258309"/>
                    <a:pt x="196548" y="260099"/>
                  </a:cubicBezTo>
                  <a:cubicBezTo>
                    <a:pt x="196548" y="260995"/>
                    <a:pt x="196548" y="261890"/>
                    <a:pt x="196995" y="262785"/>
                  </a:cubicBezTo>
                  <a:cubicBezTo>
                    <a:pt x="197443" y="263233"/>
                    <a:pt x="197443" y="264128"/>
                    <a:pt x="197443" y="265024"/>
                  </a:cubicBezTo>
                  <a:cubicBezTo>
                    <a:pt x="197443" y="265024"/>
                    <a:pt x="197443" y="265471"/>
                    <a:pt x="196995" y="265919"/>
                  </a:cubicBezTo>
                  <a:cubicBezTo>
                    <a:pt x="196100" y="266367"/>
                    <a:pt x="195652" y="267262"/>
                    <a:pt x="195652" y="268158"/>
                  </a:cubicBezTo>
                  <a:cubicBezTo>
                    <a:pt x="195652" y="268605"/>
                    <a:pt x="196100" y="269053"/>
                    <a:pt x="196100" y="269501"/>
                  </a:cubicBezTo>
                  <a:cubicBezTo>
                    <a:pt x="195652" y="270844"/>
                    <a:pt x="194757" y="271739"/>
                    <a:pt x="194757" y="273082"/>
                  </a:cubicBezTo>
                  <a:lnTo>
                    <a:pt x="194757" y="278454"/>
                  </a:lnTo>
                  <a:cubicBezTo>
                    <a:pt x="194757" y="279349"/>
                    <a:pt x="195205" y="280245"/>
                    <a:pt x="195205" y="280692"/>
                  </a:cubicBezTo>
                  <a:cubicBezTo>
                    <a:pt x="195205" y="281140"/>
                    <a:pt x="195205" y="281140"/>
                    <a:pt x="194757" y="281588"/>
                  </a:cubicBezTo>
                  <a:cubicBezTo>
                    <a:pt x="194310" y="282035"/>
                    <a:pt x="194310" y="283378"/>
                    <a:pt x="194310" y="284274"/>
                  </a:cubicBezTo>
                  <a:cubicBezTo>
                    <a:pt x="194310" y="284722"/>
                    <a:pt x="193862" y="285169"/>
                    <a:pt x="193862" y="285617"/>
                  </a:cubicBezTo>
                  <a:cubicBezTo>
                    <a:pt x="193862" y="286065"/>
                    <a:pt x="194310" y="286960"/>
                    <a:pt x="194310" y="286960"/>
                  </a:cubicBezTo>
                  <a:cubicBezTo>
                    <a:pt x="194310" y="287408"/>
                    <a:pt x="194757" y="287855"/>
                    <a:pt x="194757" y="288303"/>
                  </a:cubicBezTo>
                  <a:cubicBezTo>
                    <a:pt x="194757" y="288751"/>
                    <a:pt x="194310" y="288751"/>
                    <a:pt x="194310" y="289198"/>
                  </a:cubicBezTo>
                  <a:lnTo>
                    <a:pt x="194310" y="289646"/>
                  </a:lnTo>
                  <a:cubicBezTo>
                    <a:pt x="194757" y="290094"/>
                    <a:pt x="194757" y="290541"/>
                    <a:pt x="194757" y="290989"/>
                  </a:cubicBezTo>
                  <a:cubicBezTo>
                    <a:pt x="194757" y="291884"/>
                    <a:pt x="194310" y="292780"/>
                    <a:pt x="194310" y="293675"/>
                  </a:cubicBezTo>
                  <a:lnTo>
                    <a:pt x="194310" y="296361"/>
                  </a:lnTo>
                  <a:cubicBezTo>
                    <a:pt x="194310" y="297256"/>
                    <a:pt x="194310" y="298152"/>
                    <a:pt x="195205" y="298599"/>
                  </a:cubicBezTo>
                  <a:lnTo>
                    <a:pt x="195205" y="304419"/>
                  </a:lnTo>
                  <a:cubicBezTo>
                    <a:pt x="194757" y="305315"/>
                    <a:pt x="194310" y="306210"/>
                    <a:pt x="194310" y="307105"/>
                  </a:cubicBezTo>
                  <a:cubicBezTo>
                    <a:pt x="194310" y="307553"/>
                    <a:pt x="194757" y="308448"/>
                    <a:pt x="195205" y="308896"/>
                  </a:cubicBezTo>
                  <a:lnTo>
                    <a:pt x="195205" y="310239"/>
                  </a:lnTo>
                  <a:cubicBezTo>
                    <a:pt x="195205" y="310687"/>
                    <a:pt x="195205" y="311134"/>
                    <a:pt x="195652" y="311134"/>
                  </a:cubicBezTo>
                  <a:cubicBezTo>
                    <a:pt x="197891" y="312030"/>
                    <a:pt x="197443" y="313820"/>
                    <a:pt x="197891" y="315163"/>
                  </a:cubicBezTo>
                  <a:lnTo>
                    <a:pt x="197891" y="316954"/>
                  </a:lnTo>
                  <a:cubicBezTo>
                    <a:pt x="197891" y="317402"/>
                    <a:pt x="197443" y="317849"/>
                    <a:pt x="197443" y="318297"/>
                  </a:cubicBezTo>
                  <a:cubicBezTo>
                    <a:pt x="197443" y="319192"/>
                    <a:pt x="197891" y="319640"/>
                    <a:pt x="199234" y="320535"/>
                  </a:cubicBezTo>
                  <a:cubicBezTo>
                    <a:pt x="199682" y="321879"/>
                    <a:pt x="200129" y="323669"/>
                    <a:pt x="201472" y="325012"/>
                  </a:cubicBezTo>
                  <a:cubicBezTo>
                    <a:pt x="201920" y="325012"/>
                    <a:pt x="201920" y="325460"/>
                    <a:pt x="201920" y="325460"/>
                  </a:cubicBezTo>
                  <a:cubicBezTo>
                    <a:pt x="201920" y="327251"/>
                    <a:pt x="202368" y="328146"/>
                    <a:pt x="203711" y="329041"/>
                  </a:cubicBezTo>
                  <a:lnTo>
                    <a:pt x="203711" y="329489"/>
                  </a:lnTo>
                  <a:cubicBezTo>
                    <a:pt x="204606" y="330384"/>
                    <a:pt x="205054" y="331280"/>
                    <a:pt x="205949" y="331727"/>
                  </a:cubicBezTo>
                  <a:lnTo>
                    <a:pt x="207740" y="333966"/>
                  </a:lnTo>
                  <a:cubicBezTo>
                    <a:pt x="209530" y="335756"/>
                    <a:pt x="211321" y="336652"/>
                    <a:pt x="213560" y="336652"/>
                  </a:cubicBezTo>
                  <a:cubicBezTo>
                    <a:pt x="214455" y="336652"/>
                    <a:pt x="214902" y="336652"/>
                    <a:pt x="215798" y="336204"/>
                  </a:cubicBezTo>
                  <a:cubicBezTo>
                    <a:pt x="216693" y="335756"/>
                    <a:pt x="217141" y="335756"/>
                    <a:pt x="218036" y="335756"/>
                  </a:cubicBezTo>
                  <a:cubicBezTo>
                    <a:pt x="221618" y="335756"/>
                    <a:pt x="225199" y="334413"/>
                    <a:pt x="228780" y="333070"/>
                  </a:cubicBezTo>
                  <a:cubicBezTo>
                    <a:pt x="231914" y="331727"/>
                    <a:pt x="234600" y="330384"/>
                    <a:pt x="236391" y="328594"/>
                  </a:cubicBezTo>
                  <a:cubicBezTo>
                    <a:pt x="237734" y="327698"/>
                    <a:pt x="239972" y="327251"/>
                    <a:pt x="241315" y="326355"/>
                  </a:cubicBezTo>
                  <a:cubicBezTo>
                    <a:pt x="243554" y="324117"/>
                    <a:pt x="246687" y="322326"/>
                    <a:pt x="249374" y="320088"/>
                  </a:cubicBezTo>
                  <a:cubicBezTo>
                    <a:pt x="251612" y="318745"/>
                    <a:pt x="253403" y="316954"/>
                    <a:pt x="255641" y="315163"/>
                  </a:cubicBezTo>
                  <a:cubicBezTo>
                    <a:pt x="257432" y="313820"/>
                    <a:pt x="258775" y="312030"/>
                    <a:pt x="260118" y="310239"/>
                  </a:cubicBezTo>
                  <a:cubicBezTo>
                    <a:pt x="262356" y="308896"/>
                    <a:pt x="264594" y="306658"/>
                    <a:pt x="266385" y="304867"/>
                  </a:cubicBezTo>
                  <a:cubicBezTo>
                    <a:pt x="267728" y="303972"/>
                    <a:pt x="268176" y="302628"/>
                    <a:pt x="269519" y="301733"/>
                  </a:cubicBezTo>
                  <a:cubicBezTo>
                    <a:pt x="270414" y="301285"/>
                    <a:pt x="270862" y="300390"/>
                    <a:pt x="270862" y="300390"/>
                  </a:cubicBezTo>
                  <a:cubicBezTo>
                    <a:pt x="271309" y="299942"/>
                    <a:pt x="271309" y="299495"/>
                    <a:pt x="271309" y="299047"/>
                  </a:cubicBezTo>
                  <a:cubicBezTo>
                    <a:pt x="273548" y="298152"/>
                    <a:pt x="274891" y="296361"/>
                    <a:pt x="276234" y="295466"/>
                  </a:cubicBezTo>
                  <a:cubicBezTo>
                    <a:pt x="277129" y="294123"/>
                    <a:pt x="278472" y="292332"/>
                    <a:pt x="280263" y="290989"/>
                  </a:cubicBezTo>
                  <a:cubicBezTo>
                    <a:pt x="282502" y="288751"/>
                    <a:pt x="283844" y="286065"/>
                    <a:pt x="286083" y="283826"/>
                  </a:cubicBezTo>
                  <a:lnTo>
                    <a:pt x="294589" y="274425"/>
                  </a:lnTo>
                  <a:cubicBezTo>
                    <a:pt x="294589" y="274425"/>
                    <a:pt x="295036" y="274425"/>
                    <a:pt x="295036" y="273977"/>
                  </a:cubicBezTo>
                  <a:cubicBezTo>
                    <a:pt x="296379" y="273082"/>
                    <a:pt x="297275" y="271291"/>
                    <a:pt x="299065" y="269501"/>
                  </a:cubicBezTo>
                  <a:cubicBezTo>
                    <a:pt x="300409" y="267262"/>
                    <a:pt x="302647" y="264576"/>
                    <a:pt x="304437" y="262785"/>
                  </a:cubicBezTo>
                  <a:cubicBezTo>
                    <a:pt x="305333" y="261890"/>
                    <a:pt x="306228" y="260995"/>
                    <a:pt x="306228" y="259652"/>
                  </a:cubicBezTo>
                  <a:cubicBezTo>
                    <a:pt x="308019" y="256966"/>
                    <a:pt x="310257" y="254727"/>
                    <a:pt x="312496" y="252489"/>
                  </a:cubicBezTo>
                  <a:lnTo>
                    <a:pt x="312048" y="252041"/>
                  </a:lnTo>
                  <a:cubicBezTo>
                    <a:pt x="313391" y="249355"/>
                    <a:pt x="315182" y="247117"/>
                    <a:pt x="317420" y="243983"/>
                  </a:cubicBezTo>
                  <a:cubicBezTo>
                    <a:pt x="317420" y="243535"/>
                    <a:pt x="317868" y="243088"/>
                    <a:pt x="317868" y="242192"/>
                  </a:cubicBezTo>
                  <a:cubicBezTo>
                    <a:pt x="318315" y="240849"/>
                    <a:pt x="320554" y="240402"/>
                    <a:pt x="321002" y="239059"/>
                  </a:cubicBezTo>
                  <a:cubicBezTo>
                    <a:pt x="321002" y="237268"/>
                    <a:pt x="321897" y="236373"/>
                    <a:pt x="322344" y="235030"/>
                  </a:cubicBezTo>
                  <a:cubicBezTo>
                    <a:pt x="322792" y="235030"/>
                    <a:pt x="322792" y="235030"/>
                    <a:pt x="322792" y="235477"/>
                  </a:cubicBezTo>
                  <a:lnTo>
                    <a:pt x="322792" y="236373"/>
                  </a:lnTo>
                  <a:lnTo>
                    <a:pt x="323240" y="236373"/>
                  </a:lnTo>
                  <a:cubicBezTo>
                    <a:pt x="323688" y="235925"/>
                    <a:pt x="324135" y="235477"/>
                    <a:pt x="324135" y="235030"/>
                  </a:cubicBezTo>
                  <a:lnTo>
                    <a:pt x="324135" y="234134"/>
                  </a:lnTo>
                  <a:cubicBezTo>
                    <a:pt x="324135" y="233239"/>
                    <a:pt x="324583" y="232344"/>
                    <a:pt x="325031" y="231448"/>
                  </a:cubicBezTo>
                  <a:cubicBezTo>
                    <a:pt x="325478" y="231448"/>
                    <a:pt x="325478" y="230553"/>
                    <a:pt x="325478" y="230105"/>
                  </a:cubicBezTo>
                  <a:cubicBezTo>
                    <a:pt x="325926" y="229657"/>
                    <a:pt x="325926" y="228314"/>
                    <a:pt x="326821" y="228314"/>
                  </a:cubicBezTo>
                  <a:cubicBezTo>
                    <a:pt x="327717" y="227419"/>
                    <a:pt x="327269" y="226076"/>
                    <a:pt x="327717" y="224733"/>
                  </a:cubicBezTo>
                  <a:cubicBezTo>
                    <a:pt x="327717" y="223838"/>
                    <a:pt x="328164" y="222942"/>
                    <a:pt x="329060" y="222942"/>
                  </a:cubicBezTo>
                  <a:cubicBezTo>
                    <a:pt x="329955" y="222942"/>
                    <a:pt x="329955" y="222495"/>
                    <a:pt x="329955" y="222047"/>
                  </a:cubicBezTo>
                  <a:lnTo>
                    <a:pt x="329955" y="220704"/>
                  </a:lnTo>
                  <a:cubicBezTo>
                    <a:pt x="330403" y="218466"/>
                    <a:pt x="329955" y="218913"/>
                    <a:pt x="332641" y="218018"/>
                  </a:cubicBezTo>
                  <a:lnTo>
                    <a:pt x="332641" y="217570"/>
                  </a:lnTo>
                  <a:cubicBezTo>
                    <a:pt x="333089" y="217123"/>
                    <a:pt x="333089" y="217123"/>
                    <a:pt x="333089" y="216675"/>
                  </a:cubicBezTo>
                  <a:lnTo>
                    <a:pt x="333089" y="215780"/>
                  </a:lnTo>
                  <a:cubicBezTo>
                    <a:pt x="333089" y="214884"/>
                    <a:pt x="333537" y="213989"/>
                    <a:pt x="334432" y="213989"/>
                  </a:cubicBezTo>
                  <a:lnTo>
                    <a:pt x="336222" y="211750"/>
                  </a:lnTo>
                  <a:lnTo>
                    <a:pt x="336670" y="211750"/>
                  </a:lnTo>
                  <a:cubicBezTo>
                    <a:pt x="336670" y="211750"/>
                    <a:pt x="337118" y="211750"/>
                    <a:pt x="337118" y="212198"/>
                  </a:cubicBezTo>
                  <a:cubicBezTo>
                    <a:pt x="337118" y="212646"/>
                    <a:pt x="337566" y="213094"/>
                    <a:pt x="337566" y="213541"/>
                  </a:cubicBezTo>
                  <a:cubicBezTo>
                    <a:pt x="337566" y="213541"/>
                    <a:pt x="338013" y="213989"/>
                    <a:pt x="338461" y="213989"/>
                  </a:cubicBezTo>
                  <a:cubicBezTo>
                    <a:pt x="339356" y="213989"/>
                    <a:pt x="339804" y="213989"/>
                    <a:pt x="339804" y="214437"/>
                  </a:cubicBezTo>
                  <a:cubicBezTo>
                    <a:pt x="339804" y="214437"/>
                    <a:pt x="339356" y="214437"/>
                    <a:pt x="339356" y="214884"/>
                  </a:cubicBezTo>
                  <a:cubicBezTo>
                    <a:pt x="339356" y="216675"/>
                    <a:pt x="338909" y="218018"/>
                    <a:pt x="338461" y="218913"/>
                  </a:cubicBezTo>
                  <a:cubicBezTo>
                    <a:pt x="338013" y="219809"/>
                    <a:pt x="337118" y="220256"/>
                    <a:pt x="336222" y="220256"/>
                  </a:cubicBezTo>
                  <a:lnTo>
                    <a:pt x="335327" y="220256"/>
                  </a:lnTo>
                  <a:cubicBezTo>
                    <a:pt x="334879" y="220256"/>
                    <a:pt x="334432" y="220704"/>
                    <a:pt x="333984" y="221152"/>
                  </a:cubicBezTo>
                  <a:cubicBezTo>
                    <a:pt x="333984" y="222047"/>
                    <a:pt x="334432" y="223390"/>
                    <a:pt x="335327" y="224285"/>
                  </a:cubicBezTo>
                  <a:cubicBezTo>
                    <a:pt x="335775" y="224285"/>
                    <a:pt x="335775" y="225181"/>
                    <a:pt x="336222" y="225628"/>
                  </a:cubicBezTo>
                  <a:cubicBezTo>
                    <a:pt x="336222" y="226076"/>
                    <a:pt x="336670" y="226524"/>
                    <a:pt x="336222" y="226524"/>
                  </a:cubicBezTo>
                  <a:cubicBezTo>
                    <a:pt x="336222" y="226971"/>
                    <a:pt x="335775" y="227419"/>
                    <a:pt x="336222" y="227419"/>
                  </a:cubicBezTo>
                  <a:lnTo>
                    <a:pt x="336222" y="228314"/>
                  </a:lnTo>
                  <a:cubicBezTo>
                    <a:pt x="336222" y="229210"/>
                    <a:pt x="335775" y="230553"/>
                    <a:pt x="335327" y="231448"/>
                  </a:cubicBezTo>
                  <a:cubicBezTo>
                    <a:pt x="335327" y="231896"/>
                    <a:pt x="335327" y="232791"/>
                    <a:pt x="334879" y="233239"/>
                  </a:cubicBezTo>
                  <a:lnTo>
                    <a:pt x="334432" y="233239"/>
                  </a:lnTo>
                  <a:lnTo>
                    <a:pt x="334432" y="230553"/>
                  </a:lnTo>
                  <a:lnTo>
                    <a:pt x="333984" y="230553"/>
                  </a:lnTo>
                  <a:cubicBezTo>
                    <a:pt x="333089" y="229657"/>
                    <a:pt x="333537" y="228314"/>
                    <a:pt x="333089" y="227419"/>
                  </a:cubicBezTo>
                  <a:cubicBezTo>
                    <a:pt x="333089" y="226971"/>
                    <a:pt x="333537" y="226524"/>
                    <a:pt x="333537" y="226524"/>
                  </a:cubicBezTo>
                  <a:cubicBezTo>
                    <a:pt x="333537" y="226524"/>
                    <a:pt x="333089" y="226524"/>
                    <a:pt x="332641" y="226076"/>
                  </a:cubicBezTo>
                  <a:cubicBezTo>
                    <a:pt x="332193" y="226076"/>
                    <a:pt x="332193" y="226524"/>
                    <a:pt x="332193" y="226524"/>
                  </a:cubicBezTo>
                  <a:cubicBezTo>
                    <a:pt x="331746" y="227867"/>
                    <a:pt x="330850" y="229210"/>
                    <a:pt x="329955" y="230553"/>
                  </a:cubicBezTo>
                  <a:lnTo>
                    <a:pt x="329060" y="232791"/>
                  </a:lnTo>
                  <a:cubicBezTo>
                    <a:pt x="328612" y="232791"/>
                    <a:pt x="328164" y="233239"/>
                    <a:pt x="327717" y="233687"/>
                  </a:cubicBezTo>
                  <a:cubicBezTo>
                    <a:pt x="326821" y="233687"/>
                    <a:pt x="326374" y="234134"/>
                    <a:pt x="326374" y="235030"/>
                  </a:cubicBezTo>
                  <a:lnTo>
                    <a:pt x="326374" y="235477"/>
                  </a:lnTo>
                  <a:cubicBezTo>
                    <a:pt x="326374" y="235925"/>
                    <a:pt x="325926" y="236373"/>
                    <a:pt x="325926" y="236820"/>
                  </a:cubicBezTo>
                  <a:cubicBezTo>
                    <a:pt x="325926" y="239059"/>
                    <a:pt x="325031" y="240402"/>
                    <a:pt x="324583" y="242192"/>
                  </a:cubicBezTo>
                  <a:cubicBezTo>
                    <a:pt x="324135" y="242192"/>
                    <a:pt x="324583" y="242640"/>
                    <a:pt x="324583" y="242640"/>
                  </a:cubicBezTo>
                  <a:lnTo>
                    <a:pt x="325478" y="242640"/>
                  </a:lnTo>
                  <a:cubicBezTo>
                    <a:pt x="325926" y="242192"/>
                    <a:pt x="326821" y="241745"/>
                    <a:pt x="326821" y="240849"/>
                  </a:cubicBezTo>
                  <a:cubicBezTo>
                    <a:pt x="327269" y="239954"/>
                    <a:pt x="327717" y="239059"/>
                    <a:pt x="328612" y="239059"/>
                  </a:cubicBezTo>
                  <a:cubicBezTo>
                    <a:pt x="329507" y="239059"/>
                    <a:pt x="330403" y="239059"/>
                    <a:pt x="330850" y="238163"/>
                  </a:cubicBezTo>
                  <a:cubicBezTo>
                    <a:pt x="331298" y="237716"/>
                    <a:pt x="331298" y="238163"/>
                    <a:pt x="331298" y="238163"/>
                  </a:cubicBezTo>
                  <a:cubicBezTo>
                    <a:pt x="331298" y="239506"/>
                    <a:pt x="331298" y="240849"/>
                    <a:pt x="330403" y="241745"/>
                  </a:cubicBezTo>
                  <a:cubicBezTo>
                    <a:pt x="329955" y="242192"/>
                    <a:pt x="329060" y="242640"/>
                    <a:pt x="329060" y="243088"/>
                  </a:cubicBezTo>
                  <a:lnTo>
                    <a:pt x="330403" y="244878"/>
                  </a:lnTo>
                  <a:cubicBezTo>
                    <a:pt x="331298" y="245326"/>
                    <a:pt x="331298" y="245326"/>
                    <a:pt x="331746" y="245326"/>
                  </a:cubicBezTo>
                  <a:cubicBezTo>
                    <a:pt x="332193" y="245774"/>
                    <a:pt x="332193" y="246669"/>
                    <a:pt x="332193" y="247117"/>
                  </a:cubicBezTo>
                  <a:lnTo>
                    <a:pt x="332193" y="248460"/>
                  </a:lnTo>
                  <a:cubicBezTo>
                    <a:pt x="332193" y="248460"/>
                    <a:pt x="332193" y="249355"/>
                    <a:pt x="332641" y="249355"/>
                  </a:cubicBezTo>
                  <a:lnTo>
                    <a:pt x="335327" y="249355"/>
                  </a:lnTo>
                  <a:cubicBezTo>
                    <a:pt x="336670" y="249355"/>
                    <a:pt x="336670" y="249803"/>
                    <a:pt x="336670" y="250250"/>
                  </a:cubicBezTo>
                  <a:cubicBezTo>
                    <a:pt x="335327" y="251594"/>
                    <a:pt x="335327" y="252489"/>
                    <a:pt x="335327" y="253384"/>
                  </a:cubicBezTo>
                  <a:cubicBezTo>
                    <a:pt x="334432" y="254727"/>
                    <a:pt x="333537" y="255623"/>
                    <a:pt x="331746" y="256518"/>
                  </a:cubicBezTo>
                  <a:cubicBezTo>
                    <a:pt x="331298" y="256966"/>
                    <a:pt x="330850" y="257861"/>
                    <a:pt x="330850" y="258309"/>
                  </a:cubicBezTo>
                  <a:cubicBezTo>
                    <a:pt x="330850" y="258756"/>
                    <a:pt x="330403" y="258756"/>
                    <a:pt x="330403" y="259204"/>
                  </a:cubicBezTo>
                  <a:cubicBezTo>
                    <a:pt x="330403" y="259652"/>
                    <a:pt x="330850" y="260547"/>
                    <a:pt x="331298" y="260995"/>
                  </a:cubicBezTo>
                  <a:cubicBezTo>
                    <a:pt x="331746" y="260995"/>
                    <a:pt x="332193" y="261442"/>
                    <a:pt x="332193" y="261442"/>
                  </a:cubicBezTo>
                  <a:cubicBezTo>
                    <a:pt x="333089" y="261890"/>
                    <a:pt x="333089" y="261890"/>
                    <a:pt x="333984" y="261890"/>
                  </a:cubicBezTo>
                  <a:lnTo>
                    <a:pt x="334432" y="261442"/>
                  </a:lnTo>
                  <a:cubicBezTo>
                    <a:pt x="334879" y="261442"/>
                    <a:pt x="335327" y="261442"/>
                    <a:pt x="335327" y="261890"/>
                  </a:cubicBezTo>
                  <a:cubicBezTo>
                    <a:pt x="334432" y="264128"/>
                    <a:pt x="333089" y="265919"/>
                    <a:pt x="331746" y="267262"/>
                  </a:cubicBezTo>
                  <a:cubicBezTo>
                    <a:pt x="330850" y="268158"/>
                    <a:pt x="330403" y="269053"/>
                    <a:pt x="330403" y="269948"/>
                  </a:cubicBezTo>
                  <a:cubicBezTo>
                    <a:pt x="330403" y="270396"/>
                    <a:pt x="329507" y="270396"/>
                    <a:pt x="329060" y="270396"/>
                  </a:cubicBezTo>
                  <a:cubicBezTo>
                    <a:pt x="329060" y="269948"/>
                    <a:pt x="329507" y="269501"/>
                    <a:pt x="329507" y="269053"/>
                  </a:cubicBezTo>
                  <a:cubicBezTo>
                    <a:pt x="329507" y="268605"/>
                    <a:pt x="329060" y="268158"/>
                    <a:pt x="329060" y="267262"/>
                  </a:cubicBezTo>
                  <a:cubicBezTo>
                    <a:pt x="329060" y="265919"/>
                    <a:pt x="329955" y="265024"/>
                    <a:pt x="330403" y="263681"/>
                  </a:cubicBezTo>
                  <a:cubicBezTo>
                    <a:pt x="330850" y="263233"/>
                    <a:pt x="330850" y="262785"/>
                    <a:pt x="330850" y="262785"/>
                  </a:cubicBezTo>
                  <a:lnTo>
                    <a:pt x="330403" y="262785"/>
                  </a:lnTo>
                  <a:cubicBezTo>
                    <a:pt x="330403" y="262338"/>
                    <a:pt x="329955" y="262785"/>
                    <a:pt x="329507" y="262785"/>
                  </a:cubicBezTo>
                  <a:cubicBezTo>
                    <a:pt x="328164" y="262785"/>
                    <a:pt x="327717" y="263681"/>
                    <a:pt x="327717" y="265024"/>
                  </a:cubicBezTo>
                  <a:cubicBezTo>
                    <a:pt x="327269" y="265919"/>
                    <a:pt x="326821" y="265919"/>
                    <a:pt x="326374" y="266367"/>
                  </a:cubicBezTo>
                  <a:lnTo>
                    <a:pt x="325926" y="266367"/>
                  </a:lnTo>
                  <a:cubicBezTo>
                    <a:pt x="325478" y="266367"/>
                    <a:pt x="325478" y="266367"/>
                    <a:pt x="325031" y="265919"/>
                  </a:cubicBezTo>
                  <a:lnTo>
                    <a:pt x="325031" y="265024"/>
                  </a:lnTo>
                  <a:cubicBezTo>
                    <a:pt x="325031" y="264576"/>
                    <a:pt x="325031" y="264128"/>
                    <a:pt x="324583" y="264128"/>
                  </a:cubicBezTo>
                  <a:cubicBezTo>
                    <a:pt x="324135" y="264128"/>
                    <a:pt x="324135" y="264576"/>
                    <a:pt x="324135" y="265024"/>
                  </a:cubicBezTo>
                  <a:cubicBezTo>
                    <a:pt x="323240" y="265024"/>
                    <a:pt x="322792" y="265919"/>
                    <a:pt x="322792" y="265919"/>
                  </a:cubicBezTo>
                  <a:lnTo>
                    <a:pt x="322792" y="269053"/>
                  </a:lnTo>
                  <a:cubicBezTo>
                    <a:pt x="322344" y="269053"/>
                    <a:pt x="322792" y="269501"/>
                    <a:pt x="322344" y="269501"/>
                  </a:cubicBezTo>
                  <a:cubicBezTo>
                    <a:pt x="321002" y="269053"/>
                    <a:pt x="319659" y="269053"/>
                    <a:pt x="319211" y="268158"/>
                  </a:cubicBezTo>
                  <a:cubicBezTo>
                    <a:pt x="319211" y="268158"/>
                    <a:pt x="318315" y="268158"/>
                    <a:pt x="318315" y="268605"/>
                  </a:cubicBezTo>
                  <a:cubicBezTo>
                    <a:pt x="318315" y="269053"/>
                    <a:pt x="318315" y="269053"/>
                    <a:pt x="318763" y="269948"/>
                  </a:cubicBezTo>
                  <a:cubicBezTo>
                    <a:pt x="318763" y="270396"/>
                    <a:pt x="318763" y="270844"/>
                    <a:pt x="317868" y="271291"/>
                  </a:cubicBezTo>
                  <a:cubicBezTo>
                    <a:pt x="316077" y="273082"/>
                    <a:pt x="315629" y="274425"/>
                    <a:pt x="314287" y="276663"/>
                  </a:cubicBezTo>
                  <a:cubicBezTo>
                    <a:pt x="314287" y="276663"/>
                    <a:pt x="314287" y="277111"/>
                    <a:pt x="313839" y="277111"/>
                  </a:cubicBezTo>
                  <a:lnTo>
                    <a:pt x="312943" y="277111"/>
                  </a:lnTo>
                  <a:cubicBezTo>
                    <a:pt x="312496" y="277111"/>
                    <a:pt x="312496" y="277111"/>
                    <a:pt x="312496" y="277559"/>
                  </a:cubicBezTo>
                  <a:lnTo>
                    <a:pt x="312496" y="278454"/>
                  </a:lnTo>
                  <a:cubicBezTo>
                    <a:pt x="312496" y="279349"/>
                    <a:pt x="311600" y="279797"/>
                    <a:pt x="311600" y="280692"/>
                  </a:cubicBezTo>
                  <a:cubicBezTo>
                    <a:pt x="310705" y="281588"/>
                    <a:pt x="309362" y="281588"/>
                    <a:pt x="308914" y="282931"/>
                  </a:cubicBezTo>
                  <a:cubicBezTo>
                    <a:pt x="308914" y="283826"/>
                    <a:pt x="308019" y="283826"/>
                    <a:pt x="306676" y="283826"/>
                  </a:cubicBezTo>
                  <a:cubicBezTo>
                    <a:pt x="306676" y="283826"/>
                    <a:pt x="305781" y="284274"/>
                    <a:pt x="305781" y="284722"/>
                  </a:cubicBezTo>
                  <a:cubicBezTo>
                    <a:pt x="305333" y="284722"/>
                    <a:pt x="304885" y="285169"/>
                    <a:pt x="304885" y="285169"/>
                  </a:cubicBezTo>
                  <a:cubicBezTo>
                    <a:pt x="304885" y="285169"/>
                    <a:pt x="305333" y="285617"/>
                    <a:pt x="305781" y="285617"/>
                  </a:cubicBezTo>
                  <a:cubicBezTo>
                    <a:pt x="305781" y="286065"/>
                    <a:pt x="305781" y="286065"/>
                    <a:pt x="306228" y="286065"/>
                  </a:cubicBezTo>
                  <a:lnTo>
                    <a:pt x="307124" y="286960"/>
                  </a:lnTo>
                  <a:cubicBezTo>
                    <a:pt x="306676" y="287855"/>
                    <a:pt x="306228" y="289198"/>
                    <a:pt x="305333" y="289198"/>
                  </a:cubicBezTo>
                  <a:cubicBezTo>
                    <a:pt x="304885" y="289646"/>
                    <a:pt x="303990" y="290094"/>
                    <a:pt x="303542" y="290094"/>
                  </a:cubicBezTo>
                  <a:cubicBezTo>
                    <a:pt x="302199" y="290541"/>
                    <a:pt x="301752" y="290989"/>
                    <a:pt x="300409" y="291884"/>
                  </a:cubicBezTo>
                  <a:cubicBezTo>
                    <a:pt x="299065" y="292780"/>
                    <a:pt x="299065" y="294123"/>
                    <a:pt x="299065" y="295466"/>
                  </a:cubicBezTo>
                  <a:lnTo>
                    <a:pt x="298170" y="298599"/>
                  </a:lnTo>
                  <a:cubicBezTo>
                    <a:pt x="297722" y="298599"/>
                    <a:pt x="298170" y="299047"/>
                    <a:pt x="298618" y="299495"/>
                  </a:cubicBezTo>
                  <a:cubicBezTo>
                    <a:pt x="298618" y="299942"/>
                    <a:pt x="299065" y="299942"/>
                    <a:pt x="299065" y="299942"/>
                  </a:cubicBezTo>
                  <a:lnTo>
                    <a:pt x="298618" y="300390"/>
                  </a:lnTo>
                  <a:cubicBezTo>
                    <a:pt x="298170" y="300838"/>
                    <a:pt x="298170" y="300838"/>
                    <a:pt x="298170" y="301285"/>
                  </a:cubicBezTo>
                  <a:cubicBezTo>
                    <a:pt x="298170" y="301733"/>
                    <a:pt x="298170" y="302181"/>
                    <a:pt x="298618" y="302181"/>
                  </a:cubicBezTo>
                  <a:cubicBezTo>
                    <a:pt x="298618" y="302628"/>
                    <a:pt x="298618" y="302628"/>
                    <a:pt x="299065" y="302628"/>
                  </a:cubicBezTo>
                  <a:cubicBezTo>
                    <a:pt x="299065" y="302628"/>
                    <a:pt x="299513" y="302628"/>
                    <a:pt x="299513" y="302181"/>
                  </a:cubicBezTo>
                  <a:cubicBezTo>
                    <a:pt x="300409" y="301733"/>
                    <a:pt x="301304" y="300838"/>
                    <a:pt x="301304" y="299942"/>
                  </a:cubicBezTo>
                  <a:lnTo>
                    <a:pt x="301304" y="299495"/>
                  </a:lnTo>
                  <a:cubicBezTo>
                    <a:pt x="301304" y="299047"/>
                    <a:pt x="301752" y="298152"/>
                    <a:pt x="302647" y="298152"/>
                  </a:cubicBezTo>
                  <a:cubicBezTo>
                    <a:pt x="303542" y="298152"/>
                    <a:pt x="303990" y="297256"/>
                    <a:pt x="305333" y="296361"/>
                  </a:cubicBezTo>
                  <a:cubicBezTo>
                    <a:pt x="305333" y="295913"/>
                    <a:pt x="305781" y="295018"/>
                    <a:pt x="306228" y="294570"/>
                  </a:cubicBezTo>
                  <a:cubicBezTo>
                    <a:pt x="306676" y="294570"/>
                    <a:pt x="306676" y="294570"/>
                    <a:pt x="307124" y="295018"/>
                  </a:cubicBezTo>
                  <a:cubicBezTo>
                    <a:pt x="306676" y="295913"/>
                    <a:pt x="306228" y="296809"/>
                    <a:pt x="305333" y="297704"/>
                  </a:cubicBezTo>
                  <a:lnTo>
                    <a:pt x="304885" y="298152"/>
                  </a:lnTo>
                  <a:lnTo>
                    <a:pt x="304885" y="298599"/>
                  </a:lnTo>
                  <a:cubicBezTo>
                    <a:pt x="304885" y="299942"/>
                    <a:pt x="303542" y="300838"/>
                    <a:pt x="302199" y="302181"/>
                  </a:cubicBezTo>
                  <a:cubicBezTo>
                    <a:pt x="301752" y="303524"/>
                    <a:pt x="300409" y="303972"/>
                    <a:pt x="299513" y="305315"/>
                  </a:cubicBezTo>
                  <a:cubicBezTo>
                    <a:pt x="298618" y="306658"/>
                    <a:pt x="296827" y="307553"/>
                    <a:pt x="295484" y="308896"/>
                  </a:cubicBezTo>
                  <a:cubicBezTo>
                    <a:pt x="295484" y="308896"/>
                    <a:pt x="295036" y="309344"/>
                    <a:pt x="294141" y="309791"/>
                  </a:cubicBezTo>
                  <a:lnTo>
                    <a:pt x="293693" y="309791"/>
                  </a:lnTo>
                  <a:cubicBezTo>
                    <a:pt x="293246" y="308448"/>
                    <a:pt x="293246" y="308001"/>
                    <a:pt x="291903" y="308001"/>
                  </a:cubicBezTo>
                  <a:cubicBezTo>
                    <a:pt x="291903" y="308001"/>
                    <a:pt x="291455" y="308001"/>
                    <a:pt x="291455" y="307553"/>
                  </a:cubicBezTo>
                  <a:lnTo>
                    <a:pt x="291455" y="307105"/>
                  </a:lnTo>
                  <a:cubicBezTo>
                    <a:pt x="291455" y="306658"/>
                    <a:pt x="291455" y="306658"/>
                    <a:pt x="291903" y="306658"/>
                  </a:cubicBezTo>
                  <a:cubicBezTo>
                    <a:pt x="292350" y="306658"/>
                    <a:pt x="292798" y="306210"/>
                    <a:pt x="292798" y="305762"/>
                  </a:cubicBezTo>
                  <a:lnTo>
                    <a:pt x="293246" y="305315"/>
                  </a:lnTo>
                  <a:cubicBezTo>
                    <a:pt x="293246" y="305315"/>
                    <a:pt x="292798" y="305315"/>
                    <a:pt x="292798" y="304867"/>
                  </a:cubicBezTo>
                  <a:lnTo>
                    <a:pt x="291903" y="303972"/>
                  </a:lnTo>
                  <a:cubicBezTo>
                    <a:pt x="291903" y="303972"/>
                    <a:pt x="292350" y="303972"/>
                    <a:pt x="292798" y="303524"/>
                  </a:cubicBezTo>
                  <a:lnTo>
                    <a:pt x="292798" y="303076"/>
                  </a:lnTo>
                  <a:cubicBezTo>
                    <a:pt x="292798" y="302628"/>
                    <a:pt x="292798" y="302628"/>
                    <a:pt x="293246" y="302628"/>
                  </a:cubicBezTo>
                  <a:lnTo>
                    <a:pt x="293246" y="302181"/>
                  </a:lnTo>
                  <a:cubicBezTo>
                    <a:pt x="292798" y="301733"/>
                    <a:pt x="292798" y="301733"/>
                    <a:pt x="292350" y="301733"/>
                  </a:cubicBezTo>
                  <a:lnTo>
                    <a:pt x="291903" y="301733"/>
                  </a:lnTo>
                  <a:cubicBezTo>
                    <a:pt x="290112" y="302628"/>
                    <a:pt x="289217" y="303524"/>
                    <a:pt x="288321" y="305315"/>
                  </a:cubicBezTo>
                  <a:lnTo>
                    <a:pt x="287874" y="305762"/>
                  </a:lnTo>
                  <a:cubicBezTo>
                    <a:pt x="287874" y="305762"/>
                    <a:pt x="287874" y="306210"/>
                    <a:pt x="288321" y="306210"/>
                  </a:cubicBezTo>
                  <a:lnTo>
                    <a:pt x="289217" y="306210"/>
                  </a:lnTo>
                  <a:lnTo>
                    <a:pt x="289664" y="306658"/>
                  </a:lnTo>
                  <a:cubicBezTo>
                    <a:pt x="289664" y="306658"/>
                    <a:pt x="289217" y="306658"/>
                    <a:pt x="288769" y="307105"/>
                  </a:cubicBezTo>
                  <a:cubicBezTo>
                    <a:pt x="287426" y="308001"/>
                    <a:pt x="287874" y="309344"/>
                    <a:pt x="286978" y="309791"/>
                  </a:cubicBezTo>
                  <a:lnTo>
                    <a:pt x="286978" y="310687"/>
                  </a:lnTo>
                  <a:cubicBezTo>
                    <a:pt x="287426" y="311134"/>
                    <a:pt x="287426" y="312030"/>
                    <a:pt x="287426" y="312477"/>
                  </a:cubicBezTo>
                  <a:lnTo>
                    <a:pt x="287426" y="312925"/>
                  </a:lnTo>
                  <a:cubicBezTo>
                    <a:pt x="286978" y="312925"/>
                    <a:pt x="286531" y="313373"/>
                    <a:pt x="286531" y="313820"/>
                  </a:cubicBezTo>
                  <a:lnTo>
                    <a:pt x="286083" y="314268"/>
                  </a:lnTo>
                  <a:lnTo>
                    <a:pt x="286531" y="314268"/>
                  </a:lnTo>
                  <a:cubicBezTo>
                    <a:pt x="286531" y="314716"/>
                    <a:pt x="286531" y="314716"/>
                    <a:pt x="286978" y="315163"/>
                  </a:cubicBezTo>
                  <a:cubicBezTo>
                    <a:pt x="287426" y="315163"/>
                    <a:pt x="287426" y="315611"/>
                    <a:pt x="287426" y="316059"/>
                  </a:cubicBezTo>
                  <a:cubicBezTo>
                    <a:pt x="287426" y="316954"/>
                    <a:pt x="286531" y="317402"/>
                    <a:pt x="286083" y="317402"/>
                  </a:cubicBezTo>
                  <a:cubicBezTo>
                    <a:pt x="285187" y="317402"/>
                    <a:pt x="284740" y="317402"/>
                    <a:pt x="283844" y="317849"/>
                  </a:cubicBezTo>
                  <a:cubicBezTo>
                    <a:pt x="283397" y="318297"/>
                    <a:pt x="282949" y="318297"/>
                    <a:pt x="282949" y="318745"/>
                  </a:cubicBezTo>
                  <a:cubicBezTo>
                    <a:pt x="282949" y="319192"/>
                    <a:pt x="283397" y="319192"/>
                    <a:pt x="283397" y="319640"/>
                  </a:cubicBezTo>
                  <a:cubicBezTo>
                    <a:pt x="283844" y="320088"/>
                    <a:pt x="283844" y="320088"/>
                    <a:pt x="283844" y="320535"/>
                  </a:cubicBezTo>
                  <a:lnTo>
                    <a:pt x="283844" y="320983"/>
                  </a:lnTo>
                  <a:lnTo>
                    <a:pt x="282949" y="320983"/>
                  </a:lnTo>
                  <a:cubicBezTo>
                    <a:pt x="282502" y="320535"/>
                    <a:pt x="281606" y="320088"/>
                    <a:pt x="280711" y="320088"/>
                  </a:cubicBezTo>
                  <a:lnTo>
                    <a:pt x="279815" y="320088"/>
                  </a:lnTo>
                  <a:cubicBezTo>
                    <a:pt x="279368" y="319640"/>
                    <a:pt x="278920" y="319640"/>
                    <a:pt x="278920" y="319192"/>
                  </a:cubicBezTo>
                  <a:lnTo>
                    <a:pt x="280263" y="317849"/>
                  </a:lnTo>
                  <a:cubicBezTo>
                    <a:pt x="280263" y="317402"/>
                    <a:pt x="280263" y="317402"/>
                    <a:pt x="279815" y="317402"/>
                  </a:cubicBezTo>
                  <a:lnTo>
                    <a:pt x="280263" y="316954"/>
                  </a:lnTo>
                  <a:cubicBezTo>
                    <a:pt x="279815" y="316954"/>
                    <a:pt x="278920" y="317402"/>
                    <a:pt x="278472" y="317402"/>
                  </a:cubicBezTo>
                  <a:lnTo>
                    <a:pt x="273996" y="317402"/>
                  </a:lnTo>
                  <a:cubicBezTo>
                    <a:pt x="273548" y="317402"/>
                    <a:pt x="273548" y="318297"/>
                    <a:pt x="273548" y="318745"/>
                  </a:cubicBezTo>
                  <a:cubicBezTo>
                    <a:pt x="273996" y="319640"/>
                    <a:pt x="275339" y="320983"/>
                    <a:pt x="276682" y="321431"/>
                  </a:cubicBezTo>
                  <a:cubicBezTo>
                    <a:pt x="277129" y="321431"/>
                    <a:pt x="277129" y="321431"/>
                    <a:pt x="277129" y="321879"/>
                  </a:cubicBezTo>
                  <a:lnTo>
                    <a:pt x="277129" y="322326"/>
                  </a:lnTo>
                  <a:cubicBezTo>
                    <a:pt x="277129" y="322326"/>
                    <a:pt x="277577" y="322774"/>
                    <a:pt x="277577" y="323222"/>
                  </a:cubicBezTo>
                  <a:lnTo>
                    <a:pt x="277577" y="324565"/>
                  </a:lnTo>
                  <a:lnTo>
                    <a:pt x="273548" y="329489"/>
                  </a:lnTo>
                  <a:cubicBezTo>
                    <a:pt x="272653" y="329489"/>
                    <a:pt x="272205" y="329937"/>
                    <a:pt x="271757" y="330832"/>
                  </a:cubicBezTo>
                  <a:cubicBezTo>
                    <a:pt x="271309" y="331727"/>
                    <a:pt x="270414" y="333070"/>
                    <a:pt x="269071" y="333966"/>
                  </a:cubicBezTo>
                  <a:lnTo>
                    <a:pt x="265042" y="337099"/>
                  </a:lnTo>
                  <a:cubicBezTo>
                    <a:pt x="264594" y="337547"/>
                    <a:pt x="262804" y="337995"/>
                    <a:pt x="261908" y="339338"/>
                  </a:cubicBezTo>
                  <a:cubicBezTo>
                    <a:pt x="259670" y="339338"/>
                    <a:pt x="258775" y="341129"/>
                    <a:pt x="257432" y="342472"/>
                  </a:cubicBezTo>
                  <a:lnTo>
                    <a:pt x="254746" y="344262"/>
                  </a:lnTo>
                  <a:cubicBezTo>
                    <a:pt x="253403" y="344710"/>
                    <a:pt x="252060" y="345158"/>
                    <a:pt x="251164" y="346053"/>
                  </a:cubicBezTo>
                  <a:cubicBezTo>
                    <a:pt x="248478" y="347396"/>
                    <a:pt x="244897" y="349634"/>
                    <a:pt x="241763" y="350530"/>
                  </a:cubicBezTo>
                  <a:cubicBezTo>
                    <a:pt x="240868" y="350977"/>
                    <a:pt x="240420" y="351873"/>
                    <a:pt x="239525" y="352768"/>
                  </a:cubicBezTo>
                  <a:lnTo>
                    <a:pt x="236391" y="352768"/>
                  </a:lnTo>
                  <a:cubicBezTo>
                    <a:pt x="236391" y="352768"/>
                    <a:pt x="235496" y="353216"/>
                    <a:pt x="235048" y="353216"/>
                  </a:cubicBezTo>
                  <a:lnTo>
                    <a:pt x="231914" y="354559"/>
                  </a:lnTo>
                  <a:cubicBezTo>
                    <a:pt x="231019" y="354559"/>
                    <a:pt x="229676" y="354559"/>
                    <a:pt x="228780" y="355006"/>
                  </a:cubicBezTo>
                  <a:cubicBezTo>
                    <a:pt x="227885" y="355006"/>
                    <a:pt x="227437" y="355902"/>
                    <a:pt x="226542" y="355902"/>
                  </a:cubicBezTo>
                  <a:cubicBezTo>
                    <a:pt x="226095" y="356349"/>
                    <a:pt x="225647" y="356349"/>
                    <a:pt x="225647" y="356349"/>
                  </a:cubicBezTo>
                  <a:cubicBezTo>
                    <a:pt x="225199" y="356349"/>
                    <a:pt x="225199" y="356349"/>
                    <a:pt x="225199" y="355902"/>
                  </a:cubicBezTo>
                  <a:cubicBezTo>
                    <a:pt x="224304" y="355902"/>
                    <a:pt x="223856" y="355454"/>
                    <a:pt x="222961" y="355454"/>
                  </a:cubicBezTo>
                  <a:cubicBezTo>
                    <a:pt x="222065" y="355454"/>
                    <a:pt x="221170" y="355902"/>
                    <a:pt x="220722" y="355902"/>
                  </a:cubicBezTo>
                  <a:cubicBezTo>
                    <a:pt x="219827" y="356349"/>
                    <a:pt x="219379" y="356349"/>
                    <a:pt x="218484" y="356349"/>
                  </a:cubicBezTo>
                  <a:lnTo>
                    <a:pt x="213112" y="356349"/>
                  </a:lnTo>
                  <a:cubicBezTo>
                    <a:pt x="212217" y="355902"/>
                    <a:pt x="211321" y="355902"/>
                    <a:pt x="210873" y="355902"/>
                  </a:cubicBezTo>
                  <a:lnTo>
                    <a:pt x="203711" y="355902"/>
                  </a:lnTo>
                  <a:cubicBezTo>
                    <a:pt x="203263" y="355902"/>
                    <a:pt x="202815" y="355454"/>
                    <a:pt x="201920" y="355454"/>
                  </a:cubicBezTo>
                  <a:cubicBezTo>
                    <a:pt x="201472" y="355454"/>
                    <a:pt x="200577" y="355006"/>
                    <a:pt x="200577" y="355006"/>
                  </a:cubicBezTo>
                  <a:cubicBezTo>
                    <a:pt x="198339" y="355006"/>
                    <a:pt x="196100" y="354559"/>
                    <a:pt x="193862" y="353663"/>
                  </a:cubicBezTo>
                  <a:cubicBezTo>
                    <a:pt x="193862" y="353663"/>
                    <a:pt x="193414" y="353663"/>
                    <a:pt x="192967" y="353216"/>
                  </a:cubicBezTo>
                  <a:cubicBezTo>
                    <a:pt x="192071" y="351873"/>
                    <a:pt x="192071" y="351873"/>
                    <a:pt x="190280" y="351873"/>
                  </a:cubicBezTo>
                  <a:cubicBezTo>
                    <a:pt x="189385" y="351873"/>
                    <a:pt x="188937" y="351425"/>
                    <a:pt x="188490" y="350530"/>
                  </a:cubicBezTo>
                  <a:cubicBezTo>
                    <a:pt x="187594" y="348739"/>
                    <a:pt x="187594" y="348739"/>
                    <a:pt x="185804" y="348739"/>
                  </a:cubicBezTo>
                  <a:lnTo>
                    <a:pt x="182670" y="348739"/>
                  </a:lnTo>
                  <a:cubicBezTo>
                    <a:pt x="182670" y="348739"/>
                    <a:pt x="182222" y="348291"/>
                    <a:pt x="182222" y="347844"/>
                  </a:cubicBezTo>
                  <a:cubicBezTo>
                    <a:pt x="182222" y="347396"/>
                    <a:pt x="182670" y="347396"/>
                    <a:pt x="183117" y="346948"/>
                  </a:cubicBezTo>
                  <a:lnTo>
                    <a:pt x="183117" y="346501"/>
                  </a:lnTo>
                  <a:lnTo>
                    <a:pt x="182670" y="346053"/>
                  </a:lnTo>
                  <a:cubicBezTo>
                    <a:pt x="182670" y="345605"/>
                    <a:pt x="182222" y="345605"/>
                    <a:pt x="181775" y="345605"/>
                  </a:cubicBezTo>
                  <a:cubicBezTo>
                    <a:pt x="180879" y="345605"/>
                    <a:pt x="179984" y="345605"/>
                    <a:pt x="179089" y="344710"/>
                  </a:cubicBezTo>
                  <a:lnTo>
                    <a:pt x="178641" y="344710"/>
                  </a:lnTo>
                  <a:cubicBezTo>
                    <a:pt x="178641" y="344710"/>
                    <a:pt x="178193" y="344710"/>
                    <a:pt x="178193" y="344262"/>
                  </a:cubicBezTo>
                  <a:cubicBezTo>
                    <a:pt x="178193" y="344262"/>
                    <a:pt x="178641" y="343815"/>
                    <a:pt x="178641" y="343367"/>
                  </a:cubicBezTo>
                  <a:lnTo>
                    <a:pt x="178641" y="342472"/>
                  </a:lnTo>
                  <a:lnTo>
                    <a:pt x="176850" y="342472"/>
                  </a:lnTo>
                  <a:cubicBezTo>
                    <a:pt x="176402" y="342472"/>
                    <a:pt x="176402" y="341576"/>
                    <a:pt x="176402" y="341129"/>
                  </a:cubicBezTo>
                  <a:lnTo>
                    <a:pt x="176850" y="341129"/>
                  </a:lnTo>
                  <a:cubicBezTo>
                    <a:pt x="176850" y="340233"/>
                    <a:pt x="177745" y="340233"/>
                    <a:pt x="177745" y="339338"/>
                  </a:cubicBezTo>
                  <a:cubicBezTo>
                    <a:pt x="177745" y="338443"/>
                    <a:pt x="177745" y="337547"/>
                    <a:pt x="176402" y="337099"/>
                  </a:cubicBezTo>
                  <a:cubicBezTo>
                    <a:pt x="168792" y="332623"/>
                    <a:pt x="173716" y="331280"/>
                    <a:pt x="168792" y="326355"/>
                  </a:cubicBezTo>
                  <a:cubicBezTo>
                    <a:pt x="168344" y="325460"/>
                    <a:pt x="167897" y="324565"/>
                    <a:pt x="167897" y="323669"/>
                  </a:cubicBezTo>
                  <a:cubicBezTo>
                    <a:pt x="167449" y="322326"/>
                    <a:pt x="167449" y="320535"/>
                    <a:pt x="166554" y="319192"/>
                  </a:cubicBezTo>
                  <a:lnTo>
                    <a:pt x="166554" y="314268"/>
                  </a:lnTo>
                  <a:cubicBezTo>
                    <a:pt x="166106" y="313373"/>
                    <a:pt x="166106" y="312925"/>
                    <a:pt x="166106" y="312030"/>
                  </a:cubicBezTo>
                  <a:cubicBezTo>
                    <a:pt x="166106" y="311582"/>
                    <a:pt x="166106" y="311134"/>
                    <a:pt x="166554" y="310687"/>
                  </a:cubicBezTo>
                  <a:lnTo>
                    <a:pt x="166554" y="308001"/>
                  </a:lnTo>
                  <a:cubicBezTo>
                    <a:pt x="166554" y="307553"/>
                    <a:pt x="167001" y="307105"/>
                    <a:pt x="167001" y="306658"/>
                  </a:cubicBezTo>
                  <a:cubicBezTo>
                    <a:pt x="167001" y="306210"/>
                    <a:pt x="166554" y="305762"/>
                    <a:pt x="166554" y="305315"/>
                  </a:cubicBezTo>
                  <a:lnTo>
                    <a:pt x="166305" y="303821"/>
                  </a:lnTo>
                  <a:lnTo>
                    <a:pt x="165583" y="304755"/>
                  </a:lnTo>
                  <a:cubicBezTo>
                    <a:pt x="165080" y="304979"/>
                    <a:pt x="164520" y="305091"/>
                    <a:pt x="164296" y="305315"/>
                  </a:cubicBezTo>
                  <a:cubicBezTo>
                    <a:pt x="164296" y="305315"/>
                    <a:pt x="163401" y="305315"/>
                    <a:pt x="163401" y="304867"/>
                  </a:cubicBezTo>
                  <a:cubicBezTo>
                    <a:pt x="163401" y="304419"/>
                    <a:pt x="163401" y="303524"/>
                    <a:pt x="162953" y="303076"/>
                  </a:cubicBezTo>
                  <a:cubicBezTo>
                    <a:pt x="162953" y="303076"/>
                    <a:pt x="163401" y="302628"/>
                    <a:pt x="163849" y="302628"/>
                  </a:cubicBezTo>
                  <a:cubicBezTo>
                    <a:pt x="164296" y="302628"/>
                    <a:pt x="164296" y="302181"/>
                    <a:pt x="164744" y="301285"/>
                  </a:cubicBezTo>
                  <a:cubicBezTo>
                    <a:pt x="164744" y="300838"/>
                    <a:pt x="164296" y="300838"/>
                    <a:pt x="164296" y="300838"/>
                  </a:cubicBezTo>
                  <a:cubicBezTo>
                    <a:pt x="162953" y="300838"/>
                    <a:pt x="162058" y="301285"/>
                    <a:pt x="161162" y="302628"/>
                  </a:cubicBezTo>
                  <a:lnTo>
                    <a:pt x="161162" y="303076"/>
                  </a:lnTo>
                  <a:cubicBezTo>
                    <a:pt x="161162" y="303972"/>
                    <a:pt x="159819" y="304867"/>
                    <a:pt x="159819" y="306210"/>
                  </a:cubicBezTo>
                  <a:lnTo>
                    <a:pt x="159819" y="306658"/>
                  </a:lnTo>
                  <a:cubicBezTo>
                    <a:pt x="158924" y="307553"/>
                    <a:pt x="158924" y="308001"/>
                    <a:pt x="158924" y="308448"/>
                  </a:cubicBezTo>
                  <a:lnTo>
                    <a:pt x="158924" y="310239"/>
                  </a:lnTo>
                  <a:cubicBezTo>
                    <a:pt x="159372" y="310239"/>
                    <a:pt x="159819" y="310687"/>
                    <a:pt x="159819" y="310687"/>
                  </a:cubicBezTo>
                  <a:cubicBezTo>
                    <a:pt x="159819" y="311134"/>
                    <a:pt x="159372" y="311134"/>
                    <a:pt x="158924" y="311582"/>
                  </a:cubicBezTo>
                  <a:cubicBezTo>
                    <a:pt x="158477" y="312477"/>
                    <a:pt x="158477" y="312925"/>
                    <a:pt x="158477" y="314268"/>
                  </a:cubicBezTo>
                  <a:lnTo>
                    <a:pt x="158477" y="316506"/>
                  </a:lnTo>
                  <a:cubicBezTo>
                    <a:pt x="158029" y="317402"/>
                    <a:pt x="157133" y="317402"/>
                    <a:pt x="157133" y="317849"/>
                  </a:cubicBezTo>
                  <a:lnTo>
                    <a:pt x="157133" y="319640"/>
                  </a:lnTo>
                  <a:cubicBezTo>
                    <a:pt x="157133" y="320088"/>
                    <a:pt x="156686" y="321431"/>
                    <a:pt x="156238" y="321431"/>
                  </a:cubicBezTo>
                  <a:lnTo>
                    <a:pt x="155343" y="321431"/>
                  </a:lnTo>
                  <a:cubicBezTo>
                    <a:pt x="154895" y="321431"/>
                    <a:pt x="154447" y="321431"/>
                    <a:pt x="154000" y="321879"/>
                  </a:cubicBezTo>
                  <a:cubicBezTo>
                    <a:pt x="153552" y="322326"/>
                    <a:pt x="153552" y="322774"/>
                    <a:pt x="153552" y="322774"/>
                  </a:cubicBezTo>
                  <a:cubicBezTo>
                    <a:pt x="154447" y="323222"/>
                    <a:pt x="154895" y="323222"/>
                    <a:pt x="154895" y="323669"/>
                  </a:cubicBezTo>
                  <a:cubicBezTo>
                    <a:pt x="154895" y="324117"/>
                    <a:pt x="154447" y="324565"/>
                    <a:pt x="154000" y="325012"/>
                  </a:cubicBezTo>
                  <a:cubicBezTo>
                    <a:pt x="153105" y="326355"/>
                    <a:pt x="152209" y="326355"/>
                    <a:pt x="150866" y="326355"/>
                  </a:cubicBezTo>
                  <a:cubicBezTo>
                    <a:pt x="150418" y="326355"/>
                    <a:pt x="149971" y="326803"/>
                    <a:pt x="149971" y="326803"/>
                  </a:cubicBezTo>
                  <a:cubicBezTo>
                    <a:pt x="149971" y="327251"/>
                    <a:pt x="149523" y="327698"/>
                    <a:pt x="149523" y="327698"/>
                  </a:cubicBezTo>
                  <a:lnTo>
                    <a:pt x="149523" y="329489"/>
                  </a:lnTo>
                  <a:cubicBezTo>
                    <a:pt x="148180" y="329937"/>
                    <a:pt x="148180" y="330832"/>
                    <a:pt x="148180" y="331727"/>
                  </a:cubicBezTo>
                  <a:cubicBezTo>
                    <a:pt x="148180" y="332175"/>
                    <a:pt x="147732" y="332175"/>
                    <a:pt x="147285" y="332623"/>
                  </a:cubicBezTo>
                  <a:lnTo>
                    <a:pt x="147285" y="333518"/>
                  </a:lnTo>
                  <a:cubicBezTo>
                    <a:pt x="147285" y="333966"/>
                    <a:pt x="147285" y="334413"/>
                    <a:pt x="146837" y="334413"/>
                  </a:cubicBezTo>
                  <a:cubicBezTo>
                    <a:pt x="146389" y="334413"/>
                    <a:pt x="145942" y="333966"/>
                    <a:pt x="145494" y="333966"/>
                  </a:cubicBezTo>
                  <a:lnTo>
                    <a:pt x="145494" y="333518"/>
                  </a:lnTo>
                  <a:cubicBezTo>
                    <a:pt x="145046" y="333518"/>
                    <a:pt x="145046" y="333966"/>
                    <a:pt x="145046" y="333966"/>
                  </a:cubicBezTo>
                  <a:cubicBezTo>
                    <a:pt x="144599" y="333966"/>
                    <a:pt x="144151" y="334413"/>
                    <a:pt x="143703" y="334861"/>
                  </a:cubicBezTo>
                  <a:cubicBezTo>
                    <a:pt x="143256" y="335309"/>
                    <a:pt x="143256" y="335309"/>
                    <a:pt x="143256" y="335756"/>
                  </a:cubicBezTo>
                  <a:lnTo>
                    <a:pt x="143256" y="336652"/>
                  </a:lnTo>
                  <a:lnTo>
                    <a:pt x="143703" y="337099"/>
                  </a:lnTo>
                  <a:lnTo>
                    <a:pt x="145494" y="335309"/>
                  </a:lnTo>
                  <a:cubicBezTo>
                    <a:pt x="145494" y="335309"/>
                    <a:pt x="145494" y="334861"/>
                    <a:pt x="145942" y="334861"/>
                  </a:cubicBezTo>
                  <a:cubicBezTo>
                    <a:pt x="146389" y="334861"/>
                    <a:pt x="146837" y="335309"/>
                    <a:pt x="146837" y="335309"/>
                  </a:cubicBezTo>
                  <a:cubicBezTo>
                    <a:pt x="147285" y="335756"/>
                    <a:pt x="147732" y="336204"/>
                    <a:pt x="147732" y="336652"/>
                  </a:cubicBezTo>
                  <a:cubicBezTo>
                    <a:pt x="147732" y="337099"/>
                    <a:pt x="148628" y="337547"/>
                    <a:pt x="149523" y="337547"/>
                  </a:cubicBezTo>
                  <a:lnTo>
                    <a:pt x="150866" y="337547"/>
                  </a:lnTo>
                  <a:lnTo>
                    <a:pt x="150418" y="337099"/>
                  </a:lnTo>
                  <a:lnTo>
                    <a:pt x="150418" y="335309"/>
                  </a:lnTo>
                  <a:lnTo>
                    <a:pt x="151314" y="334861"/>
                  </a:lnTo>
                  <a:lnTo>
                    <a:pt x="151314" y="335309"/>
                  </a:lnTo>
                  <a:cubicBezTo>
                    <a:pt x="151314" y="336204"/>
                    <a:pt x="151314" y="337099"/>
                    <a:pt x="151761" y="338443"/>
                  </a:cubicBezTo>
                  <a:lnTo>
                    <a:pt x="151761" y="339338"/>
                  </a:lnTo>
                  <a:cubicBezTo>
                    <a:pt x="150418" y="339786"/>
                    <a:pt x="149971" y="340681"/>
                    <a:pt x="149523" y="341129"/>
                  </a:cubicBezTo>
                  <a:cubicBezTo>
                    <a:pt x="148628" y="342024"/>
                    <a:pt x="148180" y="342472"/>
                    <a:pt x="147732" y="342472"/>
                  </a:cubicBezTo>
                  <a:cubicBezTo>
                    <a:pt x="147285" y="342472"/>
                    <a:pt x="146837" y="342024"/>
                    <a:pt x="145942" y="341576"/>
                  </a:cubicBezTo>
                  <a:cubicBezTo>
                    <a:pt x="145942" y="341576"/>
                    <a:pt x="145494" y="341129"/>
                    <a:pt x="145046" y="341129"/>
                  </a:cubicBezTo>
                  <a:cubicBezTo>
                    <a:pt x="144599" y="341129"/>
                    <a:pt x="144599" y="341576"/>
                    <a:pt x="144151" y="342024"/>
                  </a:cubicBezTo>
                  <a:cubicBezTo>
                    <a:pt x="143703" y="342024"/>
                    <a:pt x="143256" y="342024"/>
                    <a:pt x="142808" y="342919"/>
                  </a:cubicBezTo>
                  <a:cubicBezTo>
                    <a:pt x="141912" y="342919"/>
                    <a:pt x="141912" y="343367"/>
                    <a:pt x="141912" y="343367"/>
                  </a:cubicBezTo>
                  <a:cubicBezTo>
                    <a:pt x="143256" y="343815"/>
                    <a:pt x="143256" y="344262"/>
                    <a:pt x="143256" y="344710"/>
                  </a:cubicBezTo>
                  <a:lnTo>
                    <a:pt x="143256" y="345605"/>
                  </a:lnTo>
                  <a:cubicBezTo>
                    <a:pt x="143256" y="346053"/>
                    <a:pt x="143256" y="346053"/>
                    <a:pt x="144151" y="346501"/>
                  </a:cubicBezTo>
                  <a:cubicBezTo>
                    <a:pt x="144151" y="346948"/>
                    <a:pt x="144599" y="346948"/>
                    <a:pt x="144599" y="347396"/>
                  </a:cubicBezTo>
                  <a:lnTo>
                    <a:pt x="143256" y="348291"/>
                  </a:lnTo>
                  <a:cubicBezTo>
                    <a:pt x="141465" y="349187"/>
                    <a:pt x="141017" y="350530"/>
                    <a:pt x="140122" y="351425"/>
                  </a:cubicBezTo>
                  <a:cubicBezTo>
                    <a:pt x="139674" y="351873"/>
                    <a:pt x="139227" y="351873"/>
                    <a:pt x="139227" y="352320"/>
                  </a:cubicBezTo>
                  <a:cubicBezTo>
                    <a:pt x="139227" y="352768"/>
                    <a:pt x="139674" y="353216"/>
                    <a:pt x="140122" y="353663"/>
                  </a:cubicBezTo>
                  <a:lnTo>
                    <a:pt x="140570" y="353216"/>
                  </a:lnTo>
                  <a:cubicBezTo>
                    <a:pt x="140570" y="353216"/>
                    <a:pt x="141017" y="352768"/>
                    <a:pt x="141465" y="352768"/>
                  </a:cubicBezTo>
                  <a:cubicBezTo>
                    <a:pt x="141465" y="352768"/>
                    <a:pt x="141912" y="352768"/>
                    <a:pt x="141465" y="353216"/>
                  </a:cubicBezTo>
                  <a:lnTo>
                    <a:pt x="141912" y="353216"/>
                  </a:lnTo>
                  <a:lnTo>
                    <a:pt x="141465" y="353663"/>
                  </a:lnTo>
                  <a:cubicBezTo>
                    <a:pt x="141017" y="353663"/>
                    <a:pt x="141017" y="354111"/>
                    <a:pt x="141017" y="354559"/>
                  </a:cubicBezTo>
                  <a:cubicBezTo>
                    <a:pt x="141017" y="355006"/>
                    <a:pt x="141465" y="355006"/>
                    <a:pt x="141465" y="355006"/>
                  </a:cubicBezTo>
                  <a:lnTo>
                    <a:pt x="141017" y="355454"/>
                  </a:lnTo>
                  <a:cubicBezTo>
                    <a:pt x="140570" y="355902"/>
                    <a:pt x="140122" y="356797"/>
                    <a:pt x="140122" y="356797"/>
                  </a:cubicBezTo>
                  <a:lnTo>
                    <a:pt x="139227" y="357245"/>
                  </a:lnTo>
                  <a:cubicBezTo>
                    <a:pt x="138779" y="358140"/>
                    <a:pt x="138779" y="358588"/>
                    <a:pt x="137883" y="359483"/>
                  </a:cubicBezTo>
                  <a:lnTo>
                    <a:pt x="137883" y="360379"/>
                  </a:lnTo>
                  <a:cubicBezTo>
                    <a:pt x="137883" y="361722"/>
                    <a:pt x="136988" y="362169"/>
                    <a:pt x="136093" y="363065"/>
                  </a:cubicBezTo>
                  <a:lnTo>
                    <a:pt x="136093" y="365303"/>
                  </a:lnTo>
                  <a:cubicBezTo>
                    <a:pt x="136093" y="366198"/>
                    <a:pt x="135197" y="366646"/>
                    <a:pt x="134302" y="367541"/>
                  </a:cubicBezTo>
                  <a:cubicBezTo>
                    <a:pt x="133407" y="367989"/>
                    <a:pt x="132959" y="368437"/>
                    <a:pt x="132959" y="369780"/>
                  </a:cubicBezTo>
                  <a:cubicBezTo>
                    <a:pt x="132959" y="370227"/>
                    <a:pt x="132959" y="370675"/>
                    <a:pt x="132064" y="370675"/>
                  </a:cubicBezTo>
                  <a:cubicBezTo>
                    <a:pt x="131616" y="371123"/>
                    <a:pt x="131616" y="371123"/>
                    <a:pt x="131616" y="371570"/>
                  </a:cubicBezTo>
                  <a:lnTo>
                    <a:pt x="131616" y="372466"/>
                  </a:lnTo>
                  <a:cubicBezTo>
                    <a:pt x="130721" y="372466"/>
                    <a:pt x="130273" y="372913"/>
                    <a:pt x="128930" y="374256"/>
                  </a:cubicBezTo>
                  <a:cubicBezTo>
                    <a:pt x="128482" y="374704"/>
                    <a:pt x="128482" y="374704"/>
                    <a:pt x="128482" y="375152"/>
                  </a:cubicBezTo>
                  <a:cubicBezTo>
                    <a:pt x="128482" y="375599"/>
                    <a:pt x="128930" y="376047"/>
                    <a:pt x="129378" y="376047"/>
                  </a:cubicBezTo>
                  <a:cubicBezTo>
                    <a:pt x="129378" y="376495"/>
                    <a:pt x="129825" y="376943"/>
                    <a:pt x="129825" y="376943"/>
                  </a:cubicBezTo>
                  <a:cubicBezTo>
                    <a:pt x="129825" y="377390"/>
                    <a:pt x="129378" y="377390"/>
                    <a:pt x="129378" y="377390"/>
                  </a:cubicBezTo>
                  <a:lnTo>
                    <a:pt x="128482" y="378733"/>
                  </a:lnTo>
                  <a:cubicBezTo>
                    <a:pt x="128482" y="379181"/>
                    <a:pt x="128482" y="379629"/>
                    <a:pt x="128930" y="379629"/>
                  </a:cubicBezTo>
                  <a:cubicBezTo>
                    <a:pt x="128930" y="379629"/>
                    <a:pt x="128930" y="380076"/>
                    <a:pt x="129378" y="380524"/>
                  </a:cubicBezTo>
                  <a:lnTo>
                    <a:pt x="129378" y="380972"/>
                  </a:lnTo>
                  <a:lnTo>
                    <a:pt x="128930" y="381419"/>
                  </a:lnTo>
                  <a:lnTo>
                    <a:pt x="127587" y="381419"/>
                  </a:lnTo>
                  <a:cubicBezTo>
                    <a:pt x="127139" y="381419"/>
                    <a:pt x="126692" y="381419"/>
                    <a:pt x="126692" y="382315"/>
                  </a:cubicBezTo>
                  <a:cubicBezTo>
                    <a:pt x="126244" y="384105"/>
                    <a:pt x="126244" y="384105"/>
                    <a:pt x="124453" y="385448"/>
                  </a:cubicBezTo>
                  <a:cubicBezTo>
                    <a:pt x="124453" y="385896"/>
                    <a:pt x="124005" y="386344"/>
                    <a:pt x="122662" y="387239"/>
                  </a:cubicBezTo>
                  <a:lnTo>
                    <a:pt x="122215" y="388134"/>
                  </a:lnTo>
                  <a:lnTo>
                    <a:pt x="120424" y="388134"/>
                  </a:lnTo>
                  <a:cubicBezTo>
                    <a:pt x="120424" y="388582"/>
                    <a:pt x="119977" y="389030"/>
                    <a:pt x="118633" y="389030"/>
                  </a:cubicBezTo>
                  <a:cubicBezTo>
                    <a:pt x="118186" y="389030"/>
                    <a:pt x="117738" y="390373"/>
                    <a:pt x="117290" y="389925"/>
                  </a:cubicBezTo>
                  <a:lnTo>
                    <a:pt x="116843" y="390373"/>
                  </a:lnTo>
                  <a:cubicBezTo>
                    <a:pt x="116843" y="390820"/>
                    <a:pt x="116843" y="391268"/>
                    <a:pt x="116395" y="391268"/>
                  </a:cubicBezTo>
                  <a:cubicBezTo>
                    <a:pt x="115947" y="391268"/>
                    <a:pt x="115052" y="390820"/>
                    <a:pt x="115052" y="390820"/>
                  </a:cubicBezTo>
                  <a:lnTo>
                    <a:pt x="111023" y="395745"/>
                  </a:lnTo>
                  <a:cubicBezTo>
                    <a:pt x="111023" y="396640"/>
                    <a:pt x="110575" y="396640"/>
                    <a:pt x="110127" y="396640"/>
                  </a:cubicBezTo>
                  <a:lnTo>
                    <a:pt x="106099" y="396640"/>
                  </a:lnTo>
                  <a:cubicBezTo>
                    <a:pt x="106099" y="395745"/>
                    <a:pt x="105651" y="395745"/>
                    <a:pt x="104755" y="395745"/>
                  </a:cubicBezTo>
                  <a:cubicBezTo>
                    <a:pt x="103860" y="395745"/>
                    <a:pt x="102517" y="396193"/>
                    <a:pt x="101622" y="396193"/>
                  </a:cubicBezTo>
                  <a:cubicBezTo>
                    <a:pt x="100726" y="396193"/>
                    <a:pt x="100279" y="395745"/>
                    <a:pt x="99831" y="395745"/>
                  </a:cubicBezTo>
                  <a:cubicBezTo>
                    <a:pt x="98936" y="396193"/>
                    <a:pt x="98488" y="396193"/>
                    <a:pt x="98040" y="396193"/>
                  </a:cubicBezTo>
                  <a:cubicBezTo>
                    <a:pt x="97593" y="396193"/>
                    <a:pt x="97145" y="396193"/>
                    <a:pt x="96697" y="396640"/>
                  </a:cubicBezTo>
                  <a:lnTo>
                    <a:pt x="90430" y="393059"/>
                  </a:lnTo>
                  <a:cubicBezTo>
                    <a:pt x="89535" y="393059"/>
                    <a:pt x="89535" y="393507"/>
                    <a:pt x="89087" y="393507"/>
                  </a:cubicBezTo>
                  <a:cubicBezTo>
                    <a:pt x="88639" y="393954"/>
                    <a:pt x="88192" y="393954"/>
                    <a:pt x="88192" y="393954"/>
                  </a:cubicBezTo>
                  <a:cubicBezTo>
                    <a:pt x="87744" y="393954"/>
                    <a:pt x="87296" y="393954"/>
                    <a:pt x="86848" y="393507"/>
                  </a:cubicBezTo>
                  <a:cubicBezTo>
                    <a:pt x="85953" y="393059"/>
                    <a:pt x="85058" y="391716"/>
                    <a:pt x="83715" y="390820"/>
                  </a:cubicBezTo>
                  <a:cubicBezTo>
                    <a:pt x="82820" y="390820"/>
                    <a:pt x="82820" y="389925"/>
                    <a:pt x="81029" y="389925"/>
                  </a:cubicBezTo>
                  <a:cubicBezTo>
                    <a:pt x="81029" y="389477"/>
                    <a:pt x="81029" y="389030"/>
                    <a:pt x="80133" y="388582"/>
                  </a:cubicBezTo>
                  <a:cubicBezTo>
                    <a:pt x="79686" y="388134"/>
                    <a:pt x="78790" y="388134"/>
                    <a:pt x="78790" y="387239"/>
                  </a:cubicBezTo>
                  <a:cubicBezTo>
                    <a:pt x="78790" y="385896"/>
                    <a:pt x="77447" y="385896"/>
                    <a:pt x="76552" y="385896"/>
                  </a:cubicBezTo>
                  <a:cubicBezTo>
                    <a:pt x="76104" y="385896"/>
                    <a:pt x="76104" y="385448"/>
                    <a:pt x="76104" y="385001"/>
                  </a:cubicBezTo>
                  <a:cubicBezTo>
                    <a:pt x="76104" y="385001"/>
                    <a:pt x="76552" y="384553"/>
                    <a:pt x="77000" y="384553"/>
                  </a:cubicBezTo>
                  <a:lnTo>
                    <a:pt x="77447" y="384553"/>
                  </a:lnTo>
                  <a:lnTo>
                    <a:pt x="77000" y="384105"/>
                  </a:lnTo>
                  <a:lnTo>
                    <a:pt x="77000" y="382762"/>
                  </a:lnTo>
                  <a:cubicBezTo>
                    <a:pt x="77000" y="382315"/>
                    <a:pt x="77000" y="382315"/>
                    <a:pt x="76552" y="382315"/>
                  </a:cubicBezTo>
                  <a:cubicBezTo>
                    <a:pt x="75657" y="382315"/>
                    <a:pt x="74761" y="381867"/>
                    <a:pt x="74761" y="381419"/>
                  </a:cubicBezTo>
                  <a:lnTo>
                    <a:pt x="75209" y="380972"/>
                  </a:lnTo>
                  <a:cubicBezTo>
                    <a:pt x="75657" y="380972"/>
                    <a:pt x="75657" y="380972"/>
                    <a:pt x="75657" y="380524"/>
                  </a:cubicBezTo>
                  <a:lnTo>
                    <a:pt x="75657" y="380076"/>
                  </a:lnTo>
                  <a:cubicBezTo>
                    <a:pt x="75657" y="379629"/>
                    <a:pt x="75209" y="379629"/>
                    <a:pt x="75209" y="379181"/>
                  </a:cubicBezTo>
                  <a:lnTo>
                    <a:pt x="74761" y="378733"/>
                  </a:lnTo>
                  <a:cubicBezTo>
                    <a:pt x="75209" y="378286"/>
                    <a:pt x="75209" y="377838"/>
                    <a:pt x="75209" y="377390"/>
                  </a:cubicBezTo>
                  <a:cubicBezTo>
                    <a:pt x="75209" y="376943"/>
                    <a:pt x="75209" y="376495"/>
                    <a:pt x="74314" y="376495"/>
                  </a:cubicBezTo>
                  <a:lnTo>
                    <a:pt x="74314" y="376047"/>
                  </a:lnTo>
                  <a:cubicBezTo>
                    <a:pt x="73866" y="375599"/>
                    <a:pt x="73866" y="375152"/>
                    <a:pt x="73866" y="374704"/>
                  </a:cubicBezTo>
                  <a:cubicBezTo>
                    <a:pt x="73866" y="373809"/>
                    <a:pt x="73418" y="372913"/>
                    <a:pt x="73418" y="372466"/>
                  </a:cubicBezTo>
                  <a:cubicBezTo>
                    <a:pt x="72970" y="371570"/>
                    <a:pt x="72970" y="371570"/>
                    <a:pt x="72970" y="370675"/>
                  </a:cubicBezTo>
                  <a:cubicBezTo>
                    <a:pt x="72523" y="370675"/>
                    <a:pt x="71627" y="370227"/>
                    <a:pt x="71180" y="370227"/>
                  </a:cubicBezTo>
                  <a:lnTo>
                    <a:pt x="70285" y="370227"/>
                  </a:lnTo>
                  <a:cubicBezTo>
                    <a:pt x="70285" y="370227"/>
                    <a:pt x="69837" y="370227"/>
                    <a:pt x="69389" y="369780"/>
                  </a:cubicBezTo>
                  <a:lnTo>
                    <a:pt x="69389" y="368437"/>
                  </a:lnTo>
                  <a:lnTo>
                    <a:pt x="69837" y="367989"/>
                  </a:lnTo>
                  <a:cubicBezTo>
                    <a:pt x="69837" y="367094"/>
                    <a:pt x="70732" y="367094"/>
                    <a:pt x="70732" y="366646"/>
                  </a:cubicBezTo>
                  <a:lnTo>
                    <a:pt x="70732" y="365303"/>
                  </a:lnTo>
                  <a:cubicBezTo>
                    <a:pt x="70732" y="363512"/>
                    <a:pt x="70285" y="362617"/>
                    <a:pt x="70285" y="361722"/>
                  </a:cubicBezTo>
                  <a:cubicBezTo>
                    <a:pt x="70285" y="361274"/>
                    <a:pt x="69389" y="360826"/>
                    <a:pt x="69389" y="359931"/>
                  </a:cubicBezTo>
                  <a:lnTo>
                    <a:pt x="69389" y="359483"/>
                  </a:lnTo>
                  <a:cubicBezTo>
                    <a:pt x="69389" y="359036"/>
                    <a:pt x="68942" y="359036"/>
                    <a:pt x="68942" y="359036"/>
                  </a:cubicBezTo>
                  <a:lnTo>
                    <a:pt x="68942" y="359483"/>
                  </a:lnTo>
                  <a:lnTo>
                    <a:pt x="68046" y="359483"/>
                  </a:lnTo>
                  <a:lnTo>
                    <a:pt x="68046" y="358140"/>
                  </a:lnTo>
                  <a:cubicBezTo>
                    <a:pt x="68046" y="357693"/>
                    <a:pt x="68046" y="357693"/>
                    <a:pt x="67598" y="357245"/>
                  </a:cubicBezTo>
                  <a:cubicBezTo>
                    <a:pt x="67151" y="357245"/>
                    <a:pt x="67151" y="357245"/>
                    <a:pt x="67151" y="356797"/>
                  </a:cubicBezTo>
                  <a:lnTo>
                    <a:pt x="68494" y="355454"/>
                  </a:lnTo>
                  <a:cubicBezTo>
                    <a:pt x="68494" y="355454"/>
                    <a:pt x="68046" y="354559"/>
                    <a:pt x="68046" y="354111"/>
                  </a:cubicBezTo>
                  <a:cubicBezTo>
                    <a:pt x="67151" y="354111"/>
                    <a:pt x="67151" y="353663"/>
                    <a:pt x="67151" y="353663"/>
                  </a:cubicBezTo>
                  <a:lnTo>
                    <a:pt x="67151" y="350530"/>
                  </a:lnTo>
                  <a:cubicBezTo>
                    <a:pt x="67151" y="349634"/>
                    <a:pt x="67151" y="348739"/>
                    <a:pt x="67598" y="347396"/>
                  </a:cubicBezTo>
                  <a:lnTo>
                    <a:pt x="68494" y="347396"/>
                  </a:lnTo>
                  <a:cubicBezTo>
                    <a:pt x="68942" y="347396"/>
                    <a:pt x="69389" y="347396"/>
                    <a:pt x="69389" y="346501"/>
                  </a:cubicBezTo>
                  <a:cubicBezTo>
                    <a:pt x="68942" y="345605"/>
                    <a:pt x="68942" y="345158"/>
                    <a:pt x="68942" y="343815"/>
                  </a:cubicBezTo>
                  <a:cubicBezTo>
                    <a:pt x="68942" y="343367"/>
                    <a:pt x="68494" y="343367"/>
                    <a:pt x="68494" y="342919"/>
                  </a:cubicBezTo>
                  <a:cubicBezTo>
                    <a:pt x="68046" y="342919"/>
                    <a:pt x="68494" y="342472"/>
                    <a:pt x="68494" y="342024"/>
                  </a:cubicBezTo>
                  <a:cubicBezTo>
                    <a:pt x="68942" y="341576"/>
                    <a:pt x="68942" y="340681"/>
                    <a:pt x="68942" y="340233"/>
                  </a:cubicBezTo>
                  <a:cubicBezTo>
                    <a:pt x="68942" y="339786"/>
                    <a:pt x="68942" y="339338"/>
                    <a:pt x="68494" y="337995"/>
                  </a:cubicBezTo>
                  <a:lnTo>
                    <a:pt x="68942" y="337547"/>
                  </a:lnTo>
                  <a:cubicBezTo>
                    <a:pt x="68046" y="337099"/>
                    <a:pt x="66703" y="336204"/>
                    <a:pt x="66703" y="335309"/>
                  </a:cubicBezTo>
                  <a:cubicBezTo>
                    <a:pt x="66703" y="334861"/>
                    <a:pt x="67151" y="334861"/>
                    <a:pt x="67151" y="334413"/>
                  </a:cubicBezTo>
                  <a:cubicBezTo>
                    <a:pt x="67151" y="334413"/>
                    <a:pt x="65808" y="333966"/>
                    <a:pt x="65808" y="333518"/>
                  </a:cubicBezTo>
                  <a:cubicBezTo>
                    <a:pt x="65808" y="333518"/>
                    <a:pt x="65808" y="333070"/>
                    <a:pt x="66255" y="333070"/>
                  </a:cubicBezTo>
                  <a:cubicBezTo>
                    <a:pt x="68494" y="332175"/>
                    <a:pt x="68494" y="332175"/>
                    <a:pt x="68494" y="331280"/>
                  </a:cubicBezTo>
                  <a:cubicBezTo>
                    <a:pt x="68494" y="329937"/>
                    <a:pt x="68494" y="329041"/>
                    <a:pt x="67151" y="328594"/>
                  </a:cubicBezTo>
                  <a:lnTo>
                    <a:pt x="66703" y="328146"/>
                  </a:lnTo>
                  <a:cubicBezTo>
                    <a:pt x="66703" y="328146"/>
                    <a:pt x="66703" y="327698"/>
                    <a:pt x="67151" y="327251"/>
                  </a:cubicBezTo>
                  <a:lnTo>
                    <a:pt x="66255" y="326803"/>
                  </a:lnTo>
                  <a:lnTo>
                    <a:pt x="66255" y="325908"/>
                  </a:lnTo>
                  <a:cubicBezTo>
                    <a:pt x="65808" y="324565"/>
                    <a:pt x="65808" y="323222"/>
                    <a:pt x="65808" y="322326"/>
                  </a:cubicBezTo>
                  <a:lnTo>
                    <a:pt x="65808" y="319192"/>
                  </a:lnTo>
                  <a:cubicBezTo>
                    <a:pt x="65808" y="317849"/>
                    <a:pt x="65808" y="317849"/>
                    <a:pt x="66255" y="317402"/>
                  </a:cubicBezTo>
                  <a:cubicBezTo>
                    <a:pt x="67151" y="317402"/>
                    <a:pt x="67598" y="317402"/>
                    <a:pt x="68046" y="316954"/>
                  </a:cubicBezTo>
                  <a:cubicBezTo>
                    <a:pt x="68046" y="316506"/>
                    <a:pt x="67598" y="316059"/>
                    <a:pt x="66703" y="315163"/>
                  </a:cubicBezTo>
                  <a:cubicBezTo>
                    <a:pt x="66255" y="315163"/>
                    <a:pt x="66255" y="314268"/>
                    <a:pt x="66255" y="314268"/>
                  </a:cubicBezTo>
                  <a:cubicBezTo>
                    <a:pt x="67151" y="313820"/>
                    <a:pt x="67598" y="313373"/>
                    <a:pt x="67598" y="312477"/>
                  </a:cubicBezTo>
                  <a:cubicBezTo>
                    <a:pt x="67598" y="312030"/>
                    <a:pt x="67151" y="311134"/>
                    <a:pt x="67151" y="310687"/>
                  </a:cubicBezTo>
                  <a:lnTo>
                    <a:pt x="67151" y="308001"/>
                  </a:lnTo>
                  <a:cubicBezTo>
                    <a:pt x="67598" y="306658"/>
                    <a:pt x="68494" y="305762"/>
                    <a:pt x="68942" y="305315"/>
                  </a:cubicBezTo>
                  <a:lnTo>
                    <a:pt x="68494" y="304867"/>
                  </a:lnTo>
                  <a:lnTo>
                    <a:pt x="68494" y="302628"/>
                  </a:lnTo>
                  <a:cubicBezTo>
                    <a:pt x="68046" y="302628"/>
                    <a:pt x="68046" y="302181"/>
                    <a:pt x="68046" y="302181"/>
                  </a:cubicBezTo>
                  <a:cubicBezTo>
                    <a:pt x="68046" y="302181"/>
                    <a:pt x="68046" y="301733"/>
                    <a:pt x="68494" y="301285"/>
                  </a:cubicBezTo>
                  <a:cubicBezTo>
                    <a:pt x="69389" y="300838"/>
                    <a:pt x="69389" y="299942"/>
                    <a:pt x="69837" y="299942"/>
                  </a:cubicBezTo>
                  <a:cubicBezTo>
                    <a:pt x="69389" y="299047"/>
                    <a:pt x="69389" y="298152"/>
                    <a:pt x="69389" y="297256"/>
                  </a:cubicBezTo>
                  <a:cubicBezTo>
                    <a:pt x="69389" y="296809"/>
                    <a:pt x="69837" y="296361"/>
                    <a:pt x="69837" y="295913"/>
                  </a:cubicBezTo>
                  <a:cubicBezTo>
                    <a:pt x="69837" y="295466"/>
                    <a:pt x="69389" y="295018"/>
                    <a:pt x="69389" y="294123"/>
                  </a:cubicBezTo>
                  <a:lnTo>
                    <a:pt x="69389" y="293227"/>
                  </a:lnTo>
                  <a:cubicBezTo>
                    <a:pt x="69389" y="293227"/>
                    <a:pt x="69389" y="292332"/>
                    <a:pt x="70732" y="291437"/>
                  </a:cubicBezTo>
                  <a:lnTo>
                    <a:pt x="70732" y="286512"/>
                  </a:lnTo>
                  <a:lnTo>
                    <a:pt x="71180" y="286065"/>
                  </a:lnTo>
                  <a:cubicBezTo>
                    <a:pt x="70285" y="285617"/>
                    <a:pt x="70285" y="284722"/>
                    <a:pt x="70285" y="284274"/>
                  </a:cubicBezTo>
                  <a:lnTo>
                    <a:pt x="70285" y="283378"/>
                  </a:lnTo>
                  <a:cubicBezTo>
                    <a:pt x="70285" y="282483"/>
                    <a:pt x="70285" y="282035"/>
                    <a:pt x="71627" y="281140"/>
                  </a:cubicBezTo>
                  <a:cubicBezTo>
                    <a:pt x="71627" y="281140"/>
                    <a:pt x="71627" y="279797"/>
                    <a:pt x="71180" y="279797"/>
                  </a:cubicBezTo>
                  <a:cubicBezTo>
                    <a:pt x="70732" y="279349"/>
                    <a:pt x="70732" y="279349"/>
                    <a:pt x="70732" y="278902"/>
                  </a:cubicBezTo>
                  <a:cubicBezTo>
                    <a:pt x="70732" y="278902"/>
                    <a:pt x="70732" y="278454"/>
                    <a:pt x="71180" y="278454"/>
                  </a:cubicBezTo>
                  <a:cubicBezTo>
                    <a:pt x="71180" y="278454"/>
                    <a:pt x="71627" y="278454"/>
                    <a:pt x="71627" y="278006"/>
                  </a:cubicBezTo>
                  <a:cubicBezTo>
                    <a:pt x="71180" y="277559"/>
                    <a:pt x="70732" y="277559"/>
                    <a:pt x="70732" y="277111"/>
                  </a:cubicBezTo>
                  <a:cubicBezTo>
                    <a:pt x="69837" y="276663"/>
                    <a:pt x="69837" y="276216"/>
                    <a:pt x="69837" y="275768"/>
                  </a:cubicBezTo>
                  <a:lnTo>
                    <a:pt x="69837" y="273530"/>
                  </a:lnTo>
                  <a:cubicBezTo>
                    <a:pt x="70285" y="273082"/>
                    <a:pt x="70285" y="272187"/>
                    <a:pt x="70285" y="271291"/>
                  </a:cubicBezTo>
                  <a:cubicBezTo>
                    <a:pt x="70732" y="270844"/>
                    <a:pt x="70732" y="270844"/>
                    <a:pt x="70732" y="270396"/>
                  </a:cubicBezTo>
                  <a:cubicBezTo>
                    <a:pt x="70732" y="269948"/>
                    <a:pt x="70285" y="269501"/>
                    <a:pt x="70285" y="269053"/>
                  </a:cubicBezTo>
                  <a:cubicBezTo>
                    <a:pt x="70285" y="268605"/>
                    <a:pt x="70732" y="268158"/>
                    <a:pt x="71627" y="267710"/>
                  </a:cubicBezTo>
                  <a:cubicBezTo>
                    <a:pt x="72075" y="267710"/>
                    <a:pt x="72075" y="267710"/>
                    <a:pt x="72075" y="267262"/>
                  </a:cubicBezTo>
                  <a:lnTo>
                    <a:pt x="72075" y="265471"/>
                  </a:lnTo>
                  <a:cubicBezTo>
                    <a:pt x="72075" y="265471"/>
                    <a:pt x="71627" y="265471"/>
                    <a:pt x="71627" y="265024"/>
                  </a:cubicBezTo>
                  <a:lnTo>
                    <a:pt x="72075" y="264576"/>
                  </a:lnTo>
                  <a:cubicBezTo>
                    <a:pt x="72075" y="264576"/>
                    <a:pt x="73418" y="263233"/>
                    <a:pt x="73418" y="262338"/>
                  </a:cubicBezTo>
                  <a:cubicBezTo>
                    <a:pt x="72523" y="261442"/>
                    <a:pt x="72075" y="260547"/>
                    <a:pt x="72075" y="260099"/>
                  </a:cubicBezTo>
                  <a:cubicBezTo>
                    <a:pt x="72075" y="259652"/>
                    <a:pt x="72075" y="259204"/>
                    <a:pt x="72970" y="258309"/>
                  </a:cubicBezTo>
                  <a:lnTo>
                    <a:pt x="72970" y="257413"/>
                  </a:lnTo>
                  <a:cubicBezTo>
                    <a:pt x="72970" y="256966"/>
                    <a:pt x="72970" y="256518"/>
                    <a:pt x="73866" y="256070"/>
                  </a:cubicBezTo>
                  <a:cubicBezTo>
                    <a:pt x="74314" y="255623"/>
                    <a:pt x="74314" y="254727"/>
                    <a:pt x="74314" y="253832"/>
                  </a:cubicBezTo>
                  <a:lnTo>
                    <a:pt x="74314" y="252489"/>
                  </a:lnTo>
                  <a:cubicBezTo>
                    <a:pt x="74761" y="252489"/>
                    <a:pt x="74314" y="252041"/>
                    <a:pt x="74314" y="252041"/>
                  </a:cubicBezTo>
                  <a:lnTo>
                    <a:pt x="73866" y="252041"/>
                  </a:lnTo>
                  <a:lnTo>
                    <a:pt x="73866" y="250698"/>
                  </a:lnTo>
                  <a:lnTo>
                    <a:pt x="74314" y="250250"/>
                  </a:lnTo>
                  <a:cubicBezTo>
                    <a:pt x="75657" y="249355"/>
                    <a:pt x="76104" y="248907"/>
                    <a:pt x="76104" y="248012"/>
                  </a:cubicBezTo>
                  <a:cubicBezTo>
                    <a:pt x="75657" y="247564"/>
                    <a:pt x="75657" y="247117"/>
                    <a:pt x="75657" y="246669"/>
                  </a:cubicBezTo>
                  <a:cubicBezTo>
                    <a:pt x="75657" y="246221"/>
                    <a:pt x="76104" y="245326"/>
                    <a:pt x="76552" y="244878"/>
                  </a:cubicBezTo>
                  <a:lnTo>
                    <a:pt x="76552" y="244431"/>
                  </a:lnTo>
                  <a:cubicBezTo>
                    <a:pt x="76104" y="243983"/>
                    <a:pt x="75657" y="243088"/>
                    <a:pt x="75657" y="242640"/>
                  </a:cubicBezTo>
                  <a:lnTo>
                    <a:pt x="75657" y="240849"/>
                  </a:lnTo>
                  <a:cubicBezTo>
                    <a:pt x="75657" y="240402"/>
                    <a:pt x="75657" y="240402"/>
                    <a:pt x="76104" y="239954"/>
                  </a:cubicBezTo>
                  <a:cubicBezTo>
                    <a:pt x="76104" y="239506"/>
                    <a:pt x="76552" y="239506"/>
                    <a:pt x="76552" y="239506"/>
                  </a:cubicBezTo>
                  <a:lnTo>
                    <a:pt x="77000" y="239506"/>
                  </a:lnTo>
                  <a:cubicBezTo>
                    <a:pt x="77000" y="239506"/>
                    <a:pt x="77447" y="239506"/>
                    <a:pt x="77447" y="239059"/>
                  </a:cubicBezTo>
                  <a:cubicBezTo>
                    <a:pt x="77447" y="239059"/>
                    <a:pt x="77000" y="238611"/>
                    <a:pt x="77000" y="238163"/>
                  </a:cubicBezTo>
                  <a:cubicBezTo>
                    <a:pt x="77000" y="238163"/>
                    <a:pt x="76552" y="237716"/>
                    <a:pt x="76552" y="237268"/>
                  </a:cubicBezTo>
                  <a:lnTo>
                    <a:pt x="76552" y="236820"/>
                  </a:lnTo>
                  <a:cubicBezTo>
                    <a:pt x="77447" y="236373"/>
                    <a:pt x="77447" y="235477"/>
                    <a:pt x="77447" y="235030"/>
                  </a:cubicBezTo>
                  <a:lnTo>
                    <a:pt x="77447" y="234582"/>
                  </a:lnTo>
                  <a:cubicBezTo>
                    <a:pt x="77895" y="234134"/>
                    <a:pt x="77895" y="233687"/>
                    <a:pt x="77895" y="233687"/>
                  </a:cubicBezTo>
                  <a:cubicBezTo>
                    <a:pt x="77895" y="233239"/>
                    <a:pt x="77447" y="233239"/>
                    <a:pt x="77447" y="232344"/>
                  </a:cubicBezTo>
                  <a:cubicBezTo>
                    <a:pt x="77000" y="231896"/>
                    <a:pt x="76552" y="231448"/>
                    <a:pt x="76552" y="231000"/>
                  </a:cubicBezTo>
                  <a:cubicBezTo>
                    <a:pt x="76552" y="230553"/>
                    <a:pt x="77000" y="230553"/>
                    <a:pt x="77447" y="230105"/>
                  </a:cubicBezTo>
                  <a:cubicBezTo>
                    <a:pt x="80133" y="229657"/>
                    <a:pt x="80133" y="228762"/>
                    <a:pt x="80581" y="227419"/>
                  </a:cubicBezTo>
                  <a:lnTo>
                    <a:pt x="80581" y="226076"/>
                  </a:lnTo>
                  <a:cubicBezTo>
                    <a:pt x="80133" y="225628"/>
                    <a:pt x="80133" y="224733"/>
                    <a:pt x="80133" y="224285"/>
                  </a:cubicBezTo>
                  <a:lnTo>
                    <a:pt x="80133" y="222495"/>
                  </a:lnTo>
                  <a:cubicBezTo>
                    <a:pt x="80581" y="221599"/>
                    <a:pt x="80581" y="219809"/>
                    <a:pt x="81029" y="218466"/>
                  </a:cubicBezTo>
                  <a:cubicBezTo>
                    <a:pt x="81029" y="218018"/>
                    <a:pt x="80581" y="217570"/>
                    <a:pt x="80581" y="217123"/>
                  </a:cubicBezTo>
                  <a:cubicBezTo>
                    <a:pt x="80581" y="216675"/>
                    <a:pt x="80581" y="216227"/>
                    <a:pt x="81029" y="215780"/>
                  </a:cubicBezTo>
                  <a:cubicBezTo>
                    <a:pt x="81029" y="215332"/>
                    <a:pt x="81476" y="214437"/>
                    <a:pt x="81476" y="213989"/>
                  </a:cubicBezTo>
                  <a:lnTo>
                    <a:pt x="81476" y="210855"/>
                  </a:lnTo>
                  <a:cubicBezTo>
                    <a:pt x="82372" y="210855"/>
                    <a:pt x="82372" y="210407"/>
                    <a:pt x="82372" y="210407"/>
                  </a:cubicBezTo>
                  <a:lnTo>
                    <a:pt x="82372" y="208169"/>
                  </a:lnTo>
                  <a:cubicBezTo>
                    <a:pt x="82820" y="207274"/>
                    <a:pt x="82820" y="206826"/>
                    <a:pt x="82820" y="205931"/>
                  </a:cubicBezTo>
                  <a:lnTo>
                    <a:pt x="81924" y="205483"/>
                  </a:lnTo>
                  <a:cubicBezTo>
                    <a:pt x="81924" y="205035"/>
                    <a:pt x="82820" y="204140"/>
                    <a:pt x="83267" y="203245"/>
                  </a:cubicBezTo>
                  <a:cubicBezTo>
                    <a:pt x="83267" y="203245"/>
                    <a:pt x="83715" y="202797"/>
                    <a:pt x="83715" y="202349"/>
                  </a:cubicBezTo>
                  <a:cubicBezTo>
                    <a:pt x="83715" y="201902"/>
                    <a:pt x="83267" y="201454"/>
                    <a:pt x="83267" y="200559"/>
                  </a:cubicBezTo>
                  <a:cubicBezTo>
                    <a:pt x="83267" y="200559"/>
                    <a:pt x="83267" y="199663"/>
                    <a:pt x="84610" y="198768"/>
                  </a:cubicBezTo>
                  <a:cubicBezTo>
                    <a:pt x="85058" y="198768"/>
                    <a:pt x="85058" y="198320"/>
                    <a:pt x="85058" y="197873"/>
                  </a:cubicBezTo>
                  <a:cubicBezTo>
                    <a:pt x="85058" y="197425"/>
                    <a:pt x="85058" y="196977"/>
                    <a:pt x="84610" y="196082"/>
                  </a:cubicBezTo>
                  <a:cubicBezTo>
                    <a:pt x="85953" y="195634"/>
                    <a:pt x="85058" y="194739"/>
                    <a:pt x="86401" y="193843"/>
                  </a:cubicBezTo>
                  <a:cubicBezTo>
                    <a:pt x="86848" y="193843"/>
                    <a:pt x="86401" y="193396"/>
                    <a:pt x="85953" y="192948"/>
                  </a:cubicBezTo>
                  <a:cubicBezTo>
                    <a:pt x="85953" y="192948"/>
                    <a:pt x="86401" y="191605"/>
                    <a:pt x="86401" y="190710"/>
                  </a:cubicBezTo>
                  <a:cubicBezTo>
                    <a:pt x="86401" y="190710"/>
                    <a:pt x="86401" y="190262"/>
                    <a:pt x="86848" y="189367"/>
                  </a:cubicBezTo>
                  <a:cubicBezTo>
                    <a:pt x="87744" y="188919"/>
                    <a:pt x="87744" y="188471"/>
                    <a:pt x="88192" y="188024"/>
                  </a:cubicBezTo>
                  <a:lnTo>
                    <a:pt x="88192" y="184442"/>
                  </a:lnTo>
                  <a:cubicBezTo>
                    <a:pt x="88192" y="183995"/>
                    <a:pt x="86848" y="183547"/>
                    <a:pt x="86848" y="183099"/>
                  </a:cubicBezTo>
                  <a:cubicBezTo>
                    <a:pt x="86848" y="182652"/>
                    <a:pt x="87296" y="182204"/>
                    <a:pt x="87744" y="181309"/>
                  </a:cubicBezTo>
                  <a:cubicBezTo>
                    <a:pt x="88192" y="180861"/>
                    <a:pt x="87744" y="179518"/>
                    <a:pt x="89535" y="178623"/>
                  </a:cubicBezTo>
                  <a:lnTo>
                    <a:pt x="89535" y="175936"/>
                  </a:lnTo>
                  <a:cubicBezTo>
                    <a:pt x="90430" y="175489"/>
                    <a:pt x="90430" y="175489"/>
                    <a:pt x="90430" y="175041"/>
                  </a:cubicBezTo>
                  <a:lnTo>
                    <a:pt x="90430" y="174146"/>
                  </a:lnTo>
                  <a:lnTo>
                    <a:pt x="90877" y="173698"/>
                  </a:lnTo>
                  <a:lnTo>
                    <a:pt x="90877" y="173250"/>
                  </a:lnTo>
                  <a:cubicBezTo>
                    <a:pt x="90877" y="172355"/>
                    <a:pt x="91773" y="171907"/>
                    <a:pt x="91773" y="171012"/>
                  </a:cubicBezTo>
                  <a:lnTo>
                    <a:pt x="91773" y="167431"/>
                  </a:lnTo>
                  <a:cubicBezTo>
                    <a:pt x="92221" y="167431"/>
                    <a:pt x="92221" y="166983"/>
                    <a:pt x="92221" y="166535"/>
                  </a:cubicBezTo>
                  <a:lnTo>
                    <a:pt x="92221" y="164297"/>
                  </a:lnTo>
                  <a:cubicBezTo>
                    <a:pt x="92221" y="163849"/>
                    <a:pt x="93564" y="162506"/>
                    <a:pt x="93564" y="161611"/>
                  </a:cubicBezTo>
                  <a:cubicBezTo>
                    <a:pt x="93564" y="161163"/>
                    <a:pt x="93564" y="161163"/>
                    <a:pt x="93116" y="160716"/>
                  </a:cubicBezTo>
                  <a:cubicBezTo>
                    <a:pt x="94011" y="159820"/>
                    <a:pt x="94459" y="158925"/>
                    <a:pt x="94459" y="158477"/>
                  </a:cubicBezTo>
                  <a:cubicBezTo>
                    <a:pt x="94459" y="158029"/>
                    <a:pt x="94011" y="158029"/>
                    <a:pt x="94011" y="157582"/>
                  </a:cubicBezTo>
                  <a:lnTo>
                    <a:pt x="94011" y="156686"/>
                  </a:lnTo>
                  <a:cubicBezTo>
                    <a:pt x="94011" y="155791"/>
                    <a:pt x="94459" y="154448"/>
                    <a:pt x="94907" y="153553"/>
                  </a:cubicBezTo>
                  <a:cubicBezTo>
                    <a:pt x="95354" y="153105"/>
                    <a:pt x="95354" y="153105"/>
                    <a:pt x="95354" y="152657"/>
                  </a:cubicBezTo>
                  <a:cubicBezTo>
                    <a:pt x="95354" y="151762"/>
                    <a:pt x="102965" y="124454"/>
                    <a:pt x="102517" y="123558"/>
                  </a:cubicBezTo>
                  <a:cubicBezTo>
                    <a:pt x="102965" y="122215"/>
                    <a:pt x="104308" y="122215"/>
                    <a:pt x="104308" y="121768"/>
                  </a:cubicBezTo>
                  <a:lnTo>
                    <a:pt x="104308" y="121320"/>
                  </a:lnTo>
                  <a:cubicBezTo>
                    <a:pt x="104308" y="120425"/>
                    <a:pt x="103860" y="119529"/>
                    <a:pt x="103412" y="119082"/>
                  </a:cubicBezTo>
                  <a:cubicBezTo>
                    <a:pt x="102517" y="119082"/>
                    <a:pt x="102517" y="118634"/>
                    <a:pt x="102517" y="118186"/>
                  </a:cubicBezTo>
                  <a:cubicBezTo>
                    <a:pt x="102517" y="117739"/>
                    <a:pt x="103860" y="117739"/>
                    <a:pt x="104308" y="117739"/>
                  </a:cubicBezTo>
                  <a:cubicBezTo>
                    <a:pt x="105651" y="117739"/>
                    <a:pt x="106099" y="116843"/>
                    <a:pt x="106099" y="115948"/>
                  </a:cubicBezTo>
                  <a:cubicBezTo>
                    <a:pt x="105651" y="115053"/>
                    <a:pt x="105651" y="114605"/>
                    <a:pt x="105651" y="114157"/>
                  </a:cubicBezTo>
                  <a:cubicBezTo>
                    <a:pt x="105651" y="113710"/>
                    <a:pt x="106546" y="113262"/>
                    <a:pt x="106546" y="112814"/>
                  </a:cubicBezTo>
                  <a:cubicBezTo>
                    <a:pt x="111918" y="94460"/>
                    <a:pt x="110575" y="100279"/>
                    <a:pt x="112366" y="93117"/>
                  </a:cubicBezTo>
                  <a:lnTo>
                    <a:pt x="109680" y="93117"/>
                  </a:lnTo>
                  <a:cubicBezTo>
                    <a:pt x="109232" y="93117"/>
                    <a:pt x="108337" y="94012"/>
                    <a:pt x="107889" y="94012"/>
                  </a:cubicBezTo>
                  <a:cubicBezTo>
                    <a:pt x="105203" y="94460"/>
                    <a:pt x="103412" y="94460"/>
                    <a:pt x="100279" y="96250"/>
                  </a:cubicBezTo>
                  <a:lnTo>
                    <a:pt x="99383" y="96250"/>
                  </a:lnTo>
                  <a:cubicBezTo>
                    <a:pt x="98040" y="96250"/>
                    <a:pt x="97593" y="95355"/>
                    <a:pt x="97145" y="94907"/>
                  </a:cubicBezTo>
                  <a:lnTo>
                    <a:pt x="95802" y="94907"/>
                  </a:lnTo>
                  <a:cubicBezTo>
                    <a:pt x="94907" y="94907"/>
                    <a:pt x="94011" y="94907"/>
                    <a:pt x="93564" y="95355"/>
                  </a:cubicBezTo>
                  <a:cubicBezTo>
                    <a:pt x="93116" y="96250"/>
                    <a:pt x="92221" y="96698"/>
                    <a:pt x="92221" y="96698"/>
                  </a:cubicBezTo>
                  <a:lnTo>
                    <a:pt x="89982" y="96698"/>
                  </a:lnTo>
                  <a:cubicBezTo>
                    <a:pt x="89087" y="96698"/>
                    <a:pt x="89087" y="96698"/>
                    <a:pt x="88192" y="97146"/>
                  </a:cubicBezTo>
                  <a:cubicBezTo>
                    <a:pt x="87744" y="98041"/>
                    <a:pt x="86848" y="98041"/>
                    <a:pt x="86848" y="98041"/>
                  </a:cubicBezTo>
                  <a:lnTo>
                    <a:pt x="85953" y="98041"/>
                  </a:lnTo>
                  <a:cubicBezTo>
                    <a:pt x="84610" y="98041"/>
                    <a:pt x="82820" y="98489"/>
                    <a:pt x="81029" y="99384"/>
                  </a:cubicBezTo>
                  <a:lnTo>
                    <a:pt x="75209" y="100279"/>
                  </a:lnTo>
                  <a:lnTo>
                    <a:pt x="73866" y="100279"/>
                  </a:lnTo>
                  <a:cubicBezTo>
                    <a:pt x="72075" y="100727"/>
                    <a:pt x="71627" y="101175"/>
                    <a:pt x="71627" y="101175"/>
                  </a:cubicBezTo>
                  <a:cubicBezTo>
                    <a:pt x="71180" y="101622"/>
                    <a:pt x="71180" y="101622"/>
                    <a:pt x="70732" y="101622"/>
                  </a:cubicBezTo>
                  <a:cubicBezTo>
                    <a:pt x="70285" y="101622"/>
                    <a:pt x="70285" y="101622"/>
                    <a:pt x="70285" y="101175"/>
                  </a:cubicBezTo>
                  <a:lnTo>
                    <a:pt x="70285" y="100727"/>
                  </a:lnTo>
                  <a:lnTo>
                    <a:pt x="70732" y="100279"/>
                  </a:lnTo>
                  <a:lnTo>
                    <a:pt x="70285" y="100279"/>
                  </a:lnTo>
                  <a:lnTo>
                    <a:pt x="70285" y="99384"/>
                  </a:lnTo>
                  <a:cubicBezTo>
                    <a:pt x="69837" y="99384"/>
                    <a:pt x="68942" y="99832"/>
                    <a:pt x="68942" y="99832"/>
                  </a:cubicBezTo>
                  <a:lnTo>
                    <a:pt x="68942" y="100279"/>
                  </a:lnTo>
                  <a:cubicBezTo>
                    <a:pt x="68942" y="100279"/>
                    <a:pt x="69837" y="100279"/>
                    <a:pt x="69837" y="100727"/>
                  </a:cubicBezTo>
                  <a:cubicBezTo>
                    <a:pt x="69389" y="101175"/>
                    <a:pt x="68942" y="102070"/>
                    <a:pt x="68046" y="102070"/>
                  </a:cubicBezTo>
                  <a:lnTo>
                    <a:pt x="67598" y="102070"/>
                  </a:lnTo>
                  <a:lnTo>
                    <a:pt x="67151" y="102518"/>
                  </a:lnTo>
                  <a:lnTo>
                    <a:pt x="66703" y="102518"/>
                  </a:lnTo>
                  <a:cubicBezTo>
                    <a:pt x="66255" y="102518"/>
                    <a:pt x="65808" y="102070"/>
                    <a:pt x="65808" y="102070"/>
                  </a:cubicBezTo>
                  <a:lnTo>
                    <a:pt x="66255" y="101622"/>
                  </a:lnTo>
                  <a:lnTo>
                    <a:pt x="65808" y="101622"/>
                  </a:lnTo>
                  <a:cubicBezTo>
                    <a:pt x="65360" y="101622"/>
                    <a:pt x="64913" y="101175"/>
                    <a:pt x="64913" y="101175"/>
                  </a:cubicBezTo>
                  <a:lnTo>
                    <a:pt x="64913" y="101622"/>
                  </a:lnTo>
                  <a:cubicBezTo>
                    <a:pt x="64017" y="102070"/>
                    <a:pt x="64017" y="102965"/>
                    <a:pt x="63122" y="103861"/>
                  </a:cubicBezTo>
                  <a:cubicBezTo>
                    <a:pt x="62674" y="104308"/>
                    <a:pt x="62226" y="104308"/>
                    <a:pt x="61779" y="104308"/>
                  </a:cubicBezTo>
                  <a:cubicBezTo>
                    <a:pt x="60883" y="103861"/>
                    <a:pt x="61331" y="102965"/>
                    <a:pt x="60883" y="102965"/>
                  </a:cubicBezTo>
                  <a:cubicBezTo>
                    <a:pt x="60436" y="102965"/>
                    <a:pt x="59093" y="103861"/>
                    <a:pt x="58197" y="104308"/>
                  </a:cubicBezTo>
                  <a:lnTo>
                    <a:pt x="54168" y="105204"/>
                  </a:lnTo>
                  <a:lnTo>
                    <a:pt x="52378" y="105204"/>
                  </a:lnTo>
                  <a:cubicBezTo>
                    <a:pt x="52378" y="106099"/>
                    <a:pt x="51930" y="106099"/>
                    <a:pt x="51482" y="106099"/>
                  </a:cubicBezTo>
                  <a:cubicBezTo>
                    <a:pt x="51035" y="106099"/>
                    <a:pt x="50587" y="106099"/>
                    <a:pt x="50587" y="105651"/>
                  </a:cubicBezTo>
                  <a:cubicBezTo>
                    <a:pt x="49691" y="105651"/>
                    <a:pt x="48796" y="106099"/>
                    <a:pt x="48348" y="106547"/>
                  </a:cubicBezTo>
                  <a:cubicBezTo>
                    <a:pt x="46110" y="106995"/>
                    <a:pt x="44767" y="107890"/>
                    <a:pt x="42976" y="107890"/>
                  </a:cubicBezTo>
                  <a:lnTo>
                    <a:pt x="42081" y="107890"/>
                  </a:lnTo>
                  <a:cubicBezTo>
                    <a:pt x="40738" y="108785"/>
                    <a:pt x="39843" y="109681"/>
                    <a:pt x="39843" y="109681"/>
                  </a:cubicBezTo>
                  <a:lnTo>
                    <a:pt x="37157" y="109681"/>
                  </a:lnTo>
                  <a:cubicBezTo>
                    <a:pt x="36709" y="109681"/>
                    <a:pt x="36261" y="109681"/>
                    <a:pt x="35813" y="109233"/>
                  </a:cubicBezTo>
                  <a:cubicBezTo>
                    <a:pt x="34918" y="109233"/>
                    <a:pt x="34470" y="109681"/>
                    <a:pt x="34470" y="109681"/>
                  </a:cubicBezTo>
                  <a:cubicBezTo>
                    <a:pt x="33575" y="110576"/>
                    <a:pt x="32232" y="110128"/>
                    <a:pt x="31337" y="111919"/>
                  </a:cubicBezTo>
                  <a:cubicBezTo>
                    <a:pt x="29994" y="112367"/>
                    <a:pt x="29546" y="112367"/>
                    <a:pt x="29546" y="112367"/>
                  </a:cubicBezTo>
                  <a:cubicBezTo>
                    <a:pt x="29546" y="111919"/>
                    <a:pt x="29546" y="111919"/>
                    <a:pt x="28651" y="111919"/>
                  </a:cubicBezTo>
                  <a:lnTo>
                    <a:pt x="25965" y="111919"/>
                  </a:lnTo>
                  <a:cubicBezTo>
                    <a:pt x="24622" y="111919"/>
                    <a:pt x="23726" y="112367"/>
                    <a:pt x="21040" y="114605"/>
                  </a:cubicBezTo>
                  <a:lnTo>
                    <a:pt x="17459" y="114605"/>
                  </a:lnTo>
                  <a:cubicBezTo>
                    <a:pt x="14773" y="116396"/>
                    <a:pt x="7610" y="118634"/>
                    <a:pt x="4476" y="118634"/>
                  </a:cubicBezTo>
                  <a:cubicBezTo>
                    <a:pt x="3581" y="118634"/>
                    <a:pt x="3133" y="119529"/>
                    <a:pt x="2238" y="119977"/>
                  </a:cubicBezTo>
                  <a:cubicBezTo>
                    <a:pt x="1790" y="120872"/>
                    <a:pt x="895" y="120872"/>
                    <a:pt x="447" y="120872"/>
                  </a:cubicBezTo>
                  <a:cubicBezTo>
                    <a:pt x="0" y="120872"/>
                    <a:pt x="0" y="119977"/>
                    <a:pt x="0" y="119082"/>
                  </a:cubicBezTo>
                  <a:cubicBezTo>
                    <a:pt x="0" y="114605"/>
                    <a:pt x="6715" y="99832"/>
                    <a:pt x="12535" y="99832"/>
                  </a:cubicBezTo>
                  <a:lnTo>
                    <a:pt x="13878" y="99832"/>
                  </a:lnTo>
                  <a:lnTo>
                    <a:pt x="13878" y="100279"/>
                  </a:lnTo>
                  <a:lnTo>
                    <a:pt x="15668" y="100279"/>
                  </a:lnTo>
                  <a:cubicBezTo>
                    <a:pt x="16116" y="100279"/>
                    <a:pt x="15220" y="101175"/>
                    <a:pt x="14773" y="101622"/>
                  </a:cubicBezTo>
                  <a:lnTo>
                    <a:pt x="13878" y="103413"/>
                  </a:lnTo>
                  <a:lnTo>
                    <a:pt x="13878" y="105651"/>
                  </a:lnTo>
                  <a:cubicBezTo>
                    <a:pt x="13878" y="106099"/>
                    <a:pt x="14325" y="105651"/>
                    <a:pt x="14773" y="105651"/>
                  </a:cubicBezTo>
                  <a:lnTo>
                    <a:pt x="14773" y="104756"/>
                  </a:lnTo>
                  <a:cubicBezTo>
                    <a:pt x="15220" y="103413"/>
                    <a:pt x="16563" y="103413"/>
                    <a:pt x="17459" y="103413"/>
                  </a:cubicBezTo>
                  <a:lnTo>
                    <a:pt x="17907" y="103413"/>
                  </a:lnTo>
                  <a:lnTo>
                    <a:pt x="17907" y="103861"/>
                  </a:lnTo>
                  <a:cubicBezTo>
                    <a:pt x="17907" y="104308"/>
                    <a:pt x="17459" y="104756"/>
                    <a:pt x="17459" y="104756"/>
                  </a:cubicBezTo>
                  <a:cubicBezTo>
                    <a:pt x="18354" y="104756"/>
                    <a:pt x="18802" y="105204"/>
                    <a:pt x="18802" y="105204"/>
                  </a:cubicBezTo>
                  <a:cubicBezTo>
                    <a:pt x="19697" y="105204"/>
                    <a:pt x="19697" y="105204"/>
                    <a:pt x="20145" y="104756"/>
                  </a:cubicBezTo>
                  <a:lnTo>
                    <a:pt x="21040" y="104308"/>
                  </a:lnTo>
                  <a:lnTo>
                    <a:pt x="21936" y="104308"/>
                  </a:lnTo>
                  <a:cubicBezTo>
                    <a:pt x="21936" y="104756"/>
                    <a:pt x="22383" y="104756"/>
                    <a:pt x="22383" y="104756"/>
                  </a:cubicBezTo>
                  <a:cubicBezTo>
                    <a:pt x="22831" y="104756"/>
                    <a:pt x="23726" y="103861"/>
                    <a:pt x="24622" y="103861"/>
                  </a:cubicBezTo>
                  <a:cubicBezTo>
                    <a:pt x="24622" y="103861"/>
                    <a:pt x="24622" y="103413"/>
                    <a:pt x="25517" y="102965"/>
                  </a:cubicBezTo>
                  <a:lnTo>
                    <a:pt x="25517" y="101622"/>
                  </a:lnTo>
                  <a:cubicBezTo>
                    <a:pt x="26412" y="101622"/>
                    <a:pt x="27755" y="100279"/>
                    <a:pt x="28651" y="98936"/>
                  </a:cubicBezTo>
                  <a:cubicBezTo>
                    <a:pt x="29098" y="98936"/>
                    <a:pt x="28651" y="98489"/>
                    <a:pt x="28651" y="98489"/>
                  </a:cubicBezTo>
                  <a:cubicBezTo>
                    <a:pt x="27755" y="98936"/>
                    <a:pt x="26860" y="100279"/>
                    <a:pt x="25517" y="101622"/>
                  </a:cubicBezTo>
                  <a:cubicBezTo>
                    <a:pt x="24622" y="101622"/>
                    <a:pt x="24622" y="101622"/>
                    <a:pt x="24622" y="101175"/>
                  </a:cubicBezTo>
                  <a:cubicBezTo>
                    <a:pt x="24622" y="100727"/>
                    <a:pt x="24622" y="100279"/>
                    <a:pt x="25069" y="99384"/>
                  </a:cubicBezTo>
                  <a:cubicBezTo>
                    <a:pt x="25069" y="98936"/>
                    <a:pt x="24622" y="98936"/>
                    <a:pt x="23726" y="98936"/>
                  </a:cubicBezTo>
                  <a:cubicBezTo>
                    <a:pt x="24622" y="98041"/>
                    <a:pt x="26412" y="96250"/>
                    <a:pt x="27308" y="96250"/>
                  </a:cubicBezTo>
                  <a:cubicBezTo>
                    <a:pt x="29546" y="95355"/>
                    <a:pt x="32232" y="95355"/>
                    <a:pt x="33575" y="94460"/>
                  </a:cubicBezTo>
                  <a:cubicBezTo>
                    <a:pt x="34918" y="94012"/>
                    <a:pt x="35813" y="94012"/>
                    <a:pt x="36709" y="94012"/>
                  </a:cubicBezTo>
                  <a:cubicBezTo>
                    <a:pt x="38052" y="93564"/>
                    <a:pt x="39395" y="93564"/>
                    <a:pt x="40738" y="93564"/>
                  </a:cubicBezTo>
                  <a:lnTo>
                    <a:pt x="42081" y="93564"/>
                  </a:lnTo>
                  <a:cubicBezTo>
                    <a:pt x="43872" y="91774"/>
                    <a:pt x="46558" y="91774"/>
                    <a:pt x="48348" y="90878"/>
                  </a:cubicBezTo>
                  <a:lnTo>
                    <a:pt x="52378" y="90878"/>
                  </a:lnTo>
                  <a:cubicBezTo>
                    <a:pt x="52378" y="90878"/>
                    <a:pt x="53720" y="91326"/>
                    <a:pt x="54168" y="91326"/>
                  </a:cubicBezTo>
                  <a:lnTo>
                    <a:pt x="54168" y="91774"/>
                  </a:lnTo>
                  <a:cubicBezTo>
                    <a:pt x="54168" y="92669"/>
                    <a:pt x="53720" y="92669"/>
                    <a:pt x="52825" y="93117"/>
                  </a:cubicBezTo>
                  <a:cubicBezTo>
                    <a:pt x="51482" y="93117"/>
                    <a:pt x="50139" y="93564"/>
                    <a:pt x="49691" y="95355"/>
                  </a:cubicBezTo>
                  <a:cubicBezTo>
                    <a:pt x="49691" y="95355"/>
                    <a:pt x="49244" y="95355"/>
                    <a:pt x="48796" y="96250"/>
                  </a:cubicBezTo>
                  <a:lnTo>
                    <a:pt x="47453" y="97146"/>
                  </a:lnTo>
                  <a:lnTo>
                    <a:pt x="47453" y="97593"/>
                  </a:lnTo>
                  <a:lnTo>
                    <a:pt x="49244" y="97593"/>
                  </a:lnTo>
                  <a:lnTo>
                    <a:pt x="50587" y="96698"/>
                  </a:lnTo>
                  <a:cubicBezTo>
                    <a:pt x="50587" y="96698"/>
                    <a:pt x="51035" y="96250"/>
                    <a:pt x="51482" y="95355"/>
                  </a:cubicBezTo>
                  <a:cubicBezTo>
                    <a:pt x="51482" y="95355"/>
                    <a:pt x="51482" y="94907"/>
                    <a:pt x="52378" y="94907"/>
                  </a:cubicBezTo>
                  <a:lnTo>
                    <a:pt x="52825" y="94907"/>
                  </a:lnTo>
                  <a:cubicBezTo>
                    <a:pt x="52825" y="95355"/>
                    <a:pt x="53720" y="95803"/>
                    <a:pt x="53720" y="96698"/>
                  </a:cubicBezTo>
                  <a:cubicBezTo>
                    <a:pt x="54168" y="97146"/>
                    <a:pt x="54616" y="97146"/>
                    <a:pt x="55064" y="97146"/>
                  </a:cubicBezTo>
                  <a:lnTo>
                    <a:pt x="57302" y="97146"/>
                  </a:lnTo>
                  <a:cubicBezTo>
                    <a:pt x="57750" y="96250"/>
                    <a:pt x="58645" y="96250"/>
                    <a:pt x="59540" y="96250"/>
                  </a:cubicBezTo>
                  <a:lnTo>
                    <a:pt x="60883" y="96250"/>
                  </a:lnTo>
                  <a:lnTo>
                    <a:pt x="60883" y="95803"/>
                  </a:lnTo>
                  <a:lnTo>
                    <a:pt x="62226" y="93117"/>
                  </a:lnTo>
                  <a:cubicBezTo>
                    <a:pt x="62226" y="93117"/>
                    <a:pt x="63569" y="92221"/>
                    <a:pt x="63569" y="92669"/>
                  </a:cubicBezTo>
                  <a:cubicBezTo>
                    <a:pt x="63569" y="92669"/>
                    <a:pt x="63569" y="93117"/>
                    <a:pt x="63122" y="93564"/>
                  </a:cubicBezTo>
                  <a:cubicBezTo>
                    <a:pt x="63122" y="94460"/>
                    <a:pt x="62674" y="94907"/>
                    <a:pt x="62226" y="95803"/>
                  </a:cubicBezTo>
                  <a:lnTo>
                    <a:pt x="62226" y="96698"/>
                  </a:lnTo>
                  <a:lnTo>
                    <a:pt x="63122" y="96698"/>
                  </a:lnTo>
                  <a:cubicBezTo>
                    <a:pt x="64465" y="96698"/>
                    <a:pt x="64913" y="94907"/>
                    <a:pt x="65360" y="94460"/>
                  </a:cubicBezTo>
                  <a:cubicBezTo>
                    <a:pt x="65360" y="94012"/>
                    <a:pt x="64913" y="93564"/>
                    <a:pt x="64913" y="93117"/>
                  </a:cubicBezTo>
                  <a:lnTo>
                    <a:pt x="64913" y="92669"/>
                  </a:lnTo>
                  <a:cubicBezTo>
                    <a:pt x="64913" y="92669"/>
                    <a:pt x="64913" y="92221"/>
                    <a:pt x="65360" y="92221"/>
                  </a:cubicBezTo>
                  <a:lnTo>
                    <a:pt x="67151" y="89983"/>
                  </a:lnTo>
                  <a:lnTo>
                    <a:pt x="64913" y="89535"/>
                  </a:lnTo>
                  <a:lnTo>
                    <a:pt x="64913" y="89088"/>
                  </a:lnTo>
                  <a:lnTo>
                    <a:pt x="64465" y="89088"/>
                  </a:lnTo>
                  <a:lnTo>
                    <a:pt x="63122" y="89535"/>
                  </a:lnTo>
                  <a:cubicBezTo>
                    <a:pt x="61779" y="89983"/>
                    <a:pt x="61331" y="90431"/>
                    <a:pt x="60883" y="92221"/>
                  </a:cubicBezTo>
                  <a:cubicBezTo>
                    <a:pt x="60883" y="91774"/>
                    <a:pt x="60883" y="90878"/>
                    <a:pt x="60436" y="90878"/>
                  </a:cubicBezTo>
                  <a:lnTo>
                    <a:pt x="58197" y="90878"/>
                  </a:lnTo>
                  <a:cubicBezTo>
                    <a:pt x="57750" y="90878"/>
                    <a:pt x="57750" y="90878"/>
                    <a:pt x="57750" y="90431"/>
                  </a:cubicBezTo>
                  <a:lnTo>
                    <a:pt x="57750" y="89983"/>
                  </a:lnTo>
                  <a:cubicBezTo>
                    <a:pt x="59540" y="89535"/>
                    <a:pt x="59988" y="89088"/>
                    <a:pt x="60436" y="88192"/>
                  </a:cubicBezTo>
                  <a:lnTo>
                    <a:pt x="61331" y="88192"/>
                  </a:lnTo>
                  <a:cubicBezTo>
                    <a:pt x="61779" y="88192"/>
                    <a:pt x="63122" y="87744"/>
                    <a:pt x="64465" y="87744"/>
                  </a:cubicBezTo>
                  <a:cubicBezTo>
                    <a:pt x="64913" y="87297"/>
                    <a:pt x="65808" y="87744"/>
                    <a:pt x="66255" y="86849"/>
                  </a:cubicBezTo>
                  <a:cubicBezTo>
                    <a:pt x="66703" y="86849"/>
                    <a:pt x="68494" y="85954"/>
                    <a:pt x="68494" y="85954"/>
                  </a:cubicBezTo>
                  <a:cubicBezTo>
                    <a:pt x="69389" y="85058"/>
                    <a:pt x="69837" y="84611"/>
                    <a:pt x="71180" y="84611"/>
                  </a:cubicBezTo>
                  <a:lnTo>
                    <a:pt x="72970" y="84611"/>
                  </a:lnTo>
                  <a:lnTo>
                    <a:pt x="79238" y="83268"/>
                  </a:lnTo>
                  <a:lnTo>
                    <a:pt x="80581" y="83268"/>
                  </a:lnTo>
                  <a:lnTo>
                    <a:pt x="81476" y="84163"/>
                  </a:lnTo>
                  <a:cubicBezTo>
                    <a:pt x="81029" y="85058"/>
                    <a:pt x="80581" y="85954"/>
                    <a:pt x="79238" y="86849"/>
                  </a:cubicBezTo>
                  <a:cubicBezTo>
                    <a:pt x="78790" y="86849"/>
                    <a:pt x="78790" y="86849"/>
                    <a:pt x="77895" y="87297"/>
                  </a:cubicBezTo>
                  <a:cubicBezTo>
                    <a:pt x="77895" y="87297"/>
                    <a:pt x="77447" y="87297"/>
                    <a:pt x="77447" y="87744"/>
                  </a:cubicBezTo>
                  <a:lnTo>
                    <a:pt x="77447" y="88192"/>
                  </a:lnTo>
                  <a:cubicBezTo>
                    <a:pt x="77447" y="88640"/>
                    <a:pt x="77895" y="89088"/>
                    <a:pt x="78343" y="89088"/>
                  </a:cubicBezTo>
                  <a:cubicBezTo>
                    <a:pt x="78343" y="89088"/>
                    <a:pt x="78790" y="89535"/>
                    <a:pt x="79238" y="89535"/>
                  </a:cubicBezTo>
                  <a:lnTo>
                    <a:pt x="80133" y="89535"/>
                  </a:lnTo>
                  <a:cubicBezTo>
                    <a:pt x="81029" y="89535"/>
                    <a:pt x="80581" y="90431"/>
                    <a:pt x="81029" y="90431"/>
                  </a:cubicBezTo>
                  <a:lnTo>
                    <a:pt x="81924" y="90431"/>
                  </a:lnTo>
                  <a:cubicBezTo>
                    <a:pt x="83715" y="89535"/>
                    <a:pt x="83715" y="89088"/>
                    <a:pt x="83715" y="88192"/>
                  </a:cubicBezTo>
                  <a:cubicBezTo>
                    <a:pt x="84610" y="87297"/>
                    <a:pt x="85058" y="86849"/>
                    <a:pt x="86848" y="85954"/>
                  </a:cubicBezTo>
                  <a:lnTo>
                    <a:pt x="87744" y="83268"/>
                  </a:lnTo>
                  <a:cubicBezTo>
                    <a:pt x="89087" y="82372"/>
                    <a:pt x="89087" y="81925"/>
                    <a:pt x="90430" y="81477"/>
                  </a:cubicBezTo>
                  <a:lnTo>
                    <a:pt x="91325" y="81477"/>
                  </a:lnTo>
                  <a:cubicBezTo>
                    <a:pt x="92221" y="81477"/>
                    <a:pt x="92668" y="81477"/>
                    <a:pt x="93564" y="81029"/>
                  </a:cubicBezTo>
                  <a:cubicBezTo>
                    <a:pt x="94459" y="80134"/>
                    <a:pt x="95354" y="80134"/>
                    <a:pt x="95802" y="80134"/>
                  </a:cubicBezTo>
                  <a:cubicBezTo>
                    <a:pt x="96250" y="80134"/>
                    <a:pt x="96697" y="80134"/>
                    <a:pt x="97145" y="81029"/>
                  </a:cubicBezTo>
                  <a:cubicBezTo>
                    <a:pt x="97593" y="81029"/>
                    <a:pt x="97593" y="81477"/>
                    <a:pt x="97593" y="81925"/>
                  </a:cubicBezTo>
                  <a:cubicBezTo>
                    <a:pt x="98040" y="81925"/>
                    <a:pt x="98936" y="81477"/>
                    <a:pt x="99383" y="81477"/>
                  </a:cubicBezTo>
                  <a:lnTo>
                    <a:pt x="99831" y="81477"/>
                  </a:lnTo>
                  <a:cubicBezTo>
                    <a:pt x="99831" y="81029"/>
                    <a:pt x="99831" y="81029"/>
                    <a:pt x="100279" y="81029"/>
                  </a:cubicBezTo>
                  <a:cubicBezTo>
                    <a:pt x="102070" y="78791"/>
                    <a:pt x="103860" y="77896"/>
                    <a:pt x="104755" y="77896"/>
                  </a:cubicBezTo>
                  <a:lnTo>
                    <a:pt x="109232" y="77896"/>
                  </a:lnTo>
                  <a:cubicBezTo>
                    <a:pt x="109680" y="77896"/>
                    <a:pt x="109680" y="77896"/>
                    <a:pt x="109680" y="78343"/>
                  </a:cubicBezTo>
                  <a:lnTo>
                    <a:pt x="109680" y="78791"/>
                  </a:lnTo>
                  <a:lnTo>
                    <a:pt x="108337" y="80582"/>
                  </a:lnTo>
                  <a:lnTo>
                    <a:pt x="108337" y="81029"/>
                  </a:lnTo>
                  <a:lnTo>
                    <a:pt x="109680" y="81029"/>
                  </a:lnTo>
                  <a:cubicBezTo>
                    <a:pt x="110127" y="81029"/>
                    <a:pt x="111023" y="81029"/>
                    <a:pt x="112366" y="80134"/>
                  </a:cubicBezTo>
                  <a:cubicBezTo>
                    <a:pt x="112366" y="79239"/>
                    <a:pt x="113261" y="79239"/>
                    <a:pt x="114157" y="78791"/>
                  </a:cubicBezTo>
                  <a:cubicBezTo>
                    <a:pt x="113709" y="79239"/>
                    <a:pt x="113261" y="80582"/>
                    <a:pt x="112814" y="80582"/>
                  </a:cubicBezTo>
                  <a:cubicBezTo>
                    <a:pt x="112366" y="82372"/>
                    <a:pt x="112366" y="82372"/>
                    <a:pt x="110127" y="82372"/>
                  </a:cubicBezTo>
                  <a:lnTo>
                    <a:pt x="109232" y="82372"/>
                  </a:lnTo>
                  <a:cubicBezTo>
                    <a:pt x="108785" y="82820"/>
                    <a:pt x="108337" y="82820"/>
                    <a:pt x="108337" y="83268"/>
                  </a:cubicBezTo>
                  <a:lnTo>
                    <a:pt x="108337" y="84163"/>
                  </a:lnTo>
                  <a:cubicBezTo>
                    <a:pt x="110127" y="83268"/>
                    <a:pt x="111471" y="83268"/>
                    <a:pt x="112814" y="83268"/>
                  </a:cubicBezTo>
                  <a:lnTo>
                    <a:pt x="113709" y="83268"/>
                  </a:lnTo>
                  <a:cubicBezTo>
                    <a:pt x="114157" y="83268"/>
                    <a:pt x="115052" y="82372"/>
                    <a:pt x="115947" y="82372"/>
                  </a:cubicBezTo>
                  <a:cubicBezTo>
                    <a:pt x="115947" y="82372"/>
                    <a:pt x="116395" y="81925"/>
                    <a:pt x="116843" y="81925"/>
                  </a:cubicBezTo>
                  <a:cubicBezTo>
                    <a:pt x="116395" y="81477"/>
                    <a:pt x="115947" y="81477"/>
                    <a:pt x="115947" y="81477"/>
                  </a:cubicBezTo>
                  <a:lnTo>
                    <a:pt x="115500" y="81029"/>
                  </a:lnTo>
                  <a:cubicBezTo>
                    <a:pt x="115500" y="80582"/>
                    <a:pt x="115500" y="80582"/>
                    <a:pt x="115052" y="80134"/>
                  </a:cubicBezTo>
                  <a:cubicBezTo>
                    <a:pt x="115052" y="80134"/>
                    <a:pt x="115500" y="79239"/>
                    <a:pt x="115947" y="78791"/>
                  </a:cubicBezTo>
                  <a:cubicBezTo>
                    <a:pt x="116843" y="78791"/>
                    <a:pt x="117290" y="78343"/>
                    <a:pt x="117290" y="77896"/>
                  </a:cubicBezTo>
                  <a:cubicBezTo>
                    <a:pt x="117290" y="77448"/>
                    <a:pt x="117738" y="76553"/>
                    <a:pt x="118186" y="76105"/>
                  </a:cubicBezTo>
                  <a:cubicBezTo>
                    <a:pt x="119081" y="74762"/>
                    <a:pt x="123110" y="58646"/>
                    <a:pt x="123110" y="58198"/>
                  </a:cubicBezTo>
                  <a:cubicBezTo>
                    <a:pt x="123110" y="57303"/>
                    <a:pt x="123110" y="51035"/>
                    <a:pt x="123558" y="50587"/>
                  </a:cubicBezTo>
                  <a:cubicBezTo>
                    <a:pt x="125349" y="50140"/>
                    <a:pt x="126244" y="50140"/>
                    <a:pt x="126692" y="48349"/>
                  </a:cubicBezTo>
                  <a:cubicBezTo>
                    <a:pt x="127139" y="47901"/>
                    <a:pt x="127587" y="47901"/>
                    <a:pt x="127587" y="47454"/>
                  </a:cubicBezTo>
                  <a:lnTo>
                    <a:pt x="127139" y="47006"/>
                  </a:lnTo>
                  <a:cubicBezTo>
                    <a:pt x="127139" y="46558"/>
                    <a:pt x="127139" y="46111"/>
                    <a:pt x="127587" y="45663"/>
                  </a:cubicBezTo>
                  <a:cubicBezTo>
                    <a:pt x="125796" y="45663"/>
                    <a:pt x="125796" y="45663"/>
                    <a:pt x="125796" y="44768"/>
                  </a:cubicBezTo>
                  <a:cubicBezTo>
                    <a:pt x="125796" y="43872"/>
                    <a:pt x="125796" y="42977"/>
                    <a:pt x="125349" y="42529"/>
                  </a:cubicBezTo>
                  <a:lnTo>
                    <a:pt x="125349" y="41634"/>
                  </a:lnTo>
                  <a:cubicBezTo>
                    <a:pt x="125796" y="40739"/>
                    <a:pt x="126244" y="40739"/>
                    <a:pt x="126692" y="40291"/>
                  </a:cubicBezTo>
                  <a:cubicBezTo>
                    <a:pt x="127139" y="39843"/>
                    <a:pt x="127139" y="39396"/>
                    <a:pt x="127139" y="38948"/>
                  </a:cubicBezTo>
                  <a:lnTo>
                    <a:pt x="127139" y="38053"/>
                  </a:lnTo>
                  <a:cubicBezTo>
                    <a:pt x="127139" y="37157"/>
                    <a:pt x="128035" y="36710"/>
                    <a:pt x="128035" y="35814"/>
                  </a:cubicBezTo>
                  <a:cubicBezTo>
                    <a:pt x="128482" y="35367"/>
                    <a:pt x="129378" y="34471"/>
                    <a:pt x="129378" y="33576"/>
                  </a:cubicBezTo>
                  <a:lnTo>
                    <a:pt x="129378" y="33128"/>
                  </a:lnTo>
                  <a:cubicBezTo>
                    <a:pt x="130273" y="33128"/>
                    <a:pt x="130273" y="32233"/>
                    <a:pt x="130273" y="30890"/>
                  </a:cubicBezTo>
                  <a:lnTo>
                    <a:pt x="130721" y="30442"/>
                  </a:lnTo>
                  <a:lnTo>
                    <a:pt x="130721" y="29994"/>
                  </a:lnTo>
                  <a:lnTo>
                    <a:pt x="130273" y="29547"/>
                  </a:lnTo>
                  <a:lnTo>
                    <a:pt x="130273" y="27308"/>
                  </a:lnTo>
                  <a:cubicBezTo>
                    <a:pt x="130273" y="26861"/>
                    <a:pt x="130721" y="26861"/>
                    <a:pt x="130721" y="26413"/>
                  </a:cubicBezTo>
                  <a:cubicBezTo>
                    <a:pt x="131616" y="25965"/>
                    <a:pt x="132511" y="25518"/>
                    <a:pt x="132959" y="24622"/>
                  </a:cubicBezTo>
                  <a:lnTo>
                    <a:pt x="132511" y="24175"/>
                  </a:lnTo>
                  <a:cubicBezTo>
                    <a:pt x="133855" y="23727"/>
                    <a:pt x="133855" y="21936"/>
                    <a:pt x="133855" y="21489"/>
                  </a:cubicBezTo>
                  <a:lnTo>
                    <a:pt x="133407" y="21041"/>
                  </a:lnTo>
                  <a:cubicBezTo>
                    <a:pt x="133407" y="21041"/>
                    <a:pt x="133855" y="20593"/>
                    <a:pt x="135197" y="20146"/>
                  </a:cubicBezTo>
                  <a:lnTo>
                    <a:pt x="136988" y="18803"/>
                  </a:lnTo>
                  <a:lnTo>
                    <a:pt x="136988" y="16564"/>
                  </a:lnTo>
                  <a:cubicBezTo>
                    <a:pt x="137436" y="16116"/>
                    <a:pt x="137883" y="15221"/>
                    <a:pt x="139674" y="14326"/>
                  </a:cubicBezTo>
                  <a:cubicBezTo>
                    <a:pt x="139674" y="14326"/>
                    <a:pt x="140122" y="11192"/>
                    <a:pt x="141017" y="10297"/>
                  </a:cubicBezTo>
                  <a:cubicBezTo>
                    <a:pt x="141465" y="10297"/>
                    <a:pt x="141465" y="10297"/>
                    <a:pt x="141912" y="9849"/>
                  </a:cubicBezTo>
                  <a:cubicBezTo>
                    <a:pt x="142360" y="9401"/>
                    <a:pt x="142360" y="8954"/>
                    <a:pt x="142360" y="8506"/>
                  </a:cubicBezTo>
                  <a:cubicBezTo>
                    <a:pt x="142360" y="7163"/>
                    <a:pt x="142360" y="7163"/>
                    <a:pt x="143703" y="6268"/>
                  </a:cubicBezTo>
                  <a:lnTo>
                    <a:pt x="145942" y="4477"/>
                  </a:lnTo>
                  <a:cubicBezTo>
                    <a:pt x="145494" y="4029"/>
                    <a:pt x="145494" y="4029"/>
                    <a:pt x="145494" y="3582"/>
                  </a:cubicBezTo>
                  <a:cubicBezTo>
                    <a:pt x="145494" y="3134"/>
                    <a:pt x="145942" y="2686"/>
                    <a:pt x="147285" y="2686"/>
                  </a:cubicBezTo>
                  <a:cubicBezTo>
                    <a:pt x="147285" y="2686"/>
                    <a:pt x="147732" y="2239"/>
                    <a:pt x="148180" y="2239"/>
                  </a:cubicBezTo>
                  <a:cubicBezTo>
                    <a:pt x="148628" y="2239"/>
                    <a:pt x="148628" y="1791"/>
                    <a:pt x="149075" y="1791"/>
                  </a:cubicBezTo>
                  <a:lnTo>
                    <a:pt x="149523" y="1791"/>
                  </a:lnTo>
                  <a:cubicBezTo>
                    <a:pt x="149523" y="1791"/>
                    <a:pt x="149523" y="2239"/>
                    <a:pt x="149971" y="2239"/>
                  </a:cubicBezTo>
                  <a:cubicBezTo>
                    <a:pt x="149971" y="2239"/>
                    <a:pt x="150418" y="2239"/>
                    <a:pt x="150866" y="1791"/>
                  </a:cubicBezTo>
                  <a:cubicBezTo>
                    <a:pt x="151761" y="1343"/>
                    <a:pt x="152209" y="1343"/>
                    <a:pt x="153105" y="448"/>
                  </a:cubicBezTo>
                  <a:cubicBezTo>
                    <a:pt x="153552" y="448"/>
                    <a:pt x="154000" y="0"/>
                    <a:pt x="154447" y="0"/>
                  </a:cubicBezTo>
                  <a:close/>
                  <a:moveTo>
                    <a:pt x="167878" y="75210"/>
                  </a:moveTo>
                  <a:cubicBezTo>
                    <a:pt x="166982" y="75210"/>
                    <a:pt x="166087" y="76105"/>
                    <a:pt x="165192" y="77000"/>
                  </a:cubicBezTo>
                  <a:lnTo>
                    <a:pt x="164744" y="77896"/>
                  </a:lnTo>
                  <a:lnTo>
                    <a:pt x="164744" y="78343"/>
                  </a:lnTo>
                  <a:lnTo>
                    <a:pt x="165639" y="77896"/>
                  </a:lnTo>
                  <a:cubicBezTo>
                    <a:pt x="166982" y="77448"/>
                    <a:pt x="167878" y="77448"/>
                    <a:pt x="167878" y="77000"/>
                  </a:cubicBezTo>
                  <a:cubicBezTo>
                    <a:pt x="167878" y="76105"/>
                    <a:pt x="167878" y="76105"/>
                    <a:pt x="168325" y="75657"/>
                  </a:cubicBezTo>
                  <a:cubicBezTo>
                    <a:pt x="168325" y="75657"/>
                    <a:pt x="168325" y="75210"/>
                    <a:pt x="167878" y="75210"/>
                  </a:cubicBezTo>
                  <a:close/>
                  <a:moveTo>
                    <a:pt x="44767" y="95355"/>
                  </a:moveTo>
                  <a:lnTo>
                    <a:pt x="42081" y="97593"/>
                  </a:lnTo>
                  <a:lnTo>
                    <a:pt x="42081" y="98041"/>
                  </a:lnTo>
                  <a:lnTo>
                    <a:pt x="42976" y="98041"/>
                  </a:lnTo>
                  <a:cubicBezTo>
                    <a:pt x="43872" y="98041"/>
                    <a:pt x="44319" y="98041"/>
                    <a:pt x="44319" y="97146"/>
                  </a:cubicBezTo>
                  <a:cubicBezTo>
                    <a:pt x="44319" y="97146"/>
                    <a:pt x="44767" y="96698"/>
                    <a:pt x="44767" y="95803"/>
                  </a:cubicBezTo>
                  <a:lnTo>
                    <a:pt x="44767" y="95355"/>
                  </a:lnTo>
                  <a:close/>
                  <a:moveTo>
                    <a:pt x="33128" y="102070"/>
                  </a:moveTo>
                  <a:cubicBezTo>
                    <a:pt x="32232" y="102070"/>
                    <a:pt x="31337" y="102070"/>
                    <a:pt x="30441" y="103413"/>
                  </a:cubicBezTo>
                  <a:cubicBezTo>
                    <a:pt x="30441" y="103861"/>
                    <a:pt x="31337" y="104308"/>
                    <a:pt x="31785" y="104308"/>
                  </a:cubicBezTo>
                  <a:lnTo>
                    <a:pt x="32232" y="104308"/>
                  </a:lnTo>
                  <a:cubicBezTo>
                    <a:pt x="32680" y="103861"/>
                    <a:pt x="32680" y="103413"/>
                    <a:pt x="32680" y="103413"/>
                  </a:cubicBezTo>
                  <a:cubicBezTo>
                    <a:pt x="32680" y="103413"/>
                    <a:pt x="33575" y="102965"/>
                    <a:pt x="33575" y="102518"/>
                  </a:cubicBezTo>
                  <a:lnTo>
                    <a:pt x="33575" y="102070"/>
                  </a:lnTo>
                  <a:lnTo>
                    <a:pt x="33128" y="102070"/>
                  </a:lnTo>
                  <a:close/>
                  <a:moveTo>
                    <a:pt x="25965" y="106099"/>
                  </a:moveTo>
                  <a:lnTo>
                    <a:pt x="25965" y="107890"/>
                  </a:lnTo>
                  <a:cubicBezTo>
                    <a:pt x="25965" y="107442"/>
                    <a:pt x="26412" y="107442"/>
                    <a:pt x="26860" y="106995"/>
                  </a:cubicBezTo>
                  <a:lnTo>
                    <a:pt x="27308" y="106099"/>
                  </a:lnTo>
                  <a:lnTo>
                    <a:pt x="25965" y="106099"/>
                  </a:lnTo>
                  <a:close/>
                  <a:moveTo>
                    <a:pt x="104308" y="215780"/>
                  </a:moveTo>
                  <a:cubicBezTo>
                    <a:pt x="103860" y="215780"/>
                    <a:pt x="103860" y="216227"/>
                    <a:pt x="103860" y="216675"/>
                  </a:cubicBezTo>
                  <a:lnTo>
                    <a:pt x="103860" y="217123"/>
                  </a:lnTo>
                  <a:cubicBezTo>
                    <a:pt x="105203" y="217123"/>
                    <a:pt x="105651" y="217123"/>
                    <a:pt x="105651" y="216675"/>
                  </a:cubicBezTo>
                  <a:cubicBezTo>
                    <a:pt x="105651" y="216227"/>
                    <a:pt x="105203" y="215780"/>
                    <a:pt x="104308" y="215780"/>
                  </a:cubicBezTo>
                  <a:close/>
                  <a:moveTo>
                    <a:pt x="94011" y="317849"/>
                  </a:moveTo>
                  <a:lnTo>
                    <a:pt x="94459" y="321431"/>
                  </a:lnTo>
                  <a:cubicBezTo>
                    <a:pt x="94459" y="321879"/>
                    <a:pt x="93564" y="322326"/>
                    <a:pt x="93564" y="322326"/>
                  </a:cubicBezTo>
                  <a:lnTo>
                    <a:pt x="93116" y="322326"/>
                  </a:lnTo>
                  <a:cubicBezTo>
                    <a:pt x="93116" y="322326"/>
                    <a:pt x="93116" y="322774"/>
                    <a:pt x="93564" y="322774"/>
                  </a:cubicBezTo>
                  <a:lnTo>
                    <a:pt x="94011" y="322774"/>
                  </a:lnTo>
                  <a:cubicBezTo>
                    <a:pt x="94459" y="322774"/>
                    <a:pt x="94907" y="322326"/>
                    <a:pt x="95354" y="321431"/>
                  </a:cubicBezTo>
                  <a:cubicBezTo>
                    <a:pt x="95354" y="320983"/>
                    <a:pt x="94907" y="320088"/>
                    <a:pt x="94907" y="320088"/>
                  </a:cubicBezTo>
                  <a:cubicBezTo>
                    <a:pt x="94907" y="320088"/>
                    <a:pt x="95802" y="319640"/>
                    <a:pt x="95802" y="319192"/>
                  </a:cubicBezTo>
                  <a:cubicBezTo>
                    <a:pt x="94907" y="318745"/>
                    <a:pt x="94907" y="317849"/>
                    <a:pt x="94011" y="317849"/>
                  </a:cubicBezTo>
                  <a:close/>
                  <a:moveTo>
                    <a:pt x="95354" y="325460"/>
                  </a:moveTo>
                  <a:cubicBezTo>
                    <a:pt x="95354" y="325908"/>
                    <a:pt x="94907" y="325908"/>
                    <a:pt x="94907" y="325908"/>
                  </a:cubicBezTo>
                  <a:cubicBezTo>
                    <a:pt x="94907" y="325908"/>
                    <a:pt x="94907" y="326355"/>
                    <a:pt x="95354" y="326355"/>
                  </a:cubicBezTo>
                  <a:lnTo>
                    <a:pt x="95354" y="325460"/>
                  </a:lnTo>
                  <a:close/>
                  <a:moveTo>
                    <a:pt x="94459" y="334413"/>
                  </a:moveTo>
                  <a:lnTo>
                    <a:pt x="94459" y="337099"/>
                  </a:lnTo>
                  <a:cubicBezTo>
                    <a:pt x="95354" y="337547"/>
                    <a:pt x="95802" y="337547"/>
                    <a:pt x="95802" y="337547"/>
                  </a:cubicBezTo>
                  <a:lnTo>
                    <a:pt x="96697" y="337547"/>
                  </a:lnTo>
                  <a:lnTo>
                    <a:pt x="96250" y="337099"/>
                  </a:lnTo>
                  <a:lnTo>
                    <a:pt x="96250" y="334413"/>
                  </a:lnTo>
                  <a:lnTo>
                    <a:pt x="94459" y="334413"/>
                  </a:lnTo>
                  <a:close/>
                  <a:moveTo>
                    <a:pt x="94907" y="347844"/>
                  </a:moveTo>
                  <a:cubicBezTo>
                    <a:pt x="94459" y="347844"/>
                    <a:pt x="94459" y="348291"/>
                    <a:pt x="94459" y="348739"/>
                  </a:cubicBezTo>
                  <a:lnTo>
                    <a:pt x="94459" y="349187"/>
                  </a:lnTo>
                  <a:cubicBezTo>
                    <a:pt x="94459" y="349634"/>
                    <a:pt x="94459" y="350082"/>
                    <a:pt x="94907" y="350530"/>
                  </a:cubicBezTo>
                  <a:cubicBezTo>
                    <a:pt x="94907" y="350530"/>
                    <a:pt x="94907" y="350977"/>
                    <a:pt x="95354" y="350977"/>
                  </a:cubicBezTo>
                  <a:lnTo>
                    <a:pt x="95354" y="350530"/>
                  </a:lnTo>
                  <a:cubicBezTo>
                    <a:pt x="96250" y="350082"/>
                    <a:pt x="96250" y="349187"/>
                    <a:pt x="96250" y="348739"/>
                  </a:cubicBezTo>
                  <a:cubicBezTo>
                    <a:pt x="96250" y="348291"/>
                    <a:pt x="95802" y="347844"/>
                    <a:pt x="94907" y="347844"/>
                  </a:cubicBezTo>
                  <a:close/>
                  <a:moveTo>
                    <a:pt x="166106" y="302298"/>
                  </a:moveTo>
                  <a:lnTo>
                    <a:pt x="165639" y="303076"/>
                  </a:lnTo>
                  <a:lnTo>
                    <a:pt x="166230" y="303371"/>
                  </a:lnTo>
                  <a:lnTo>
                    <a:pt x="166106" y="302628"/>
                  </a:lnTo>
                  <a:lnTo>
                    <a:pt x="166106" y="302298"/>
                  </a:lnTo>
                  <a:close/>
                  <a:moveTo>
                    <a:pt x="167449" y="312030"/>
                  </a:moveTo>
                  <a:lnTo>
                    <a:pt x="167449" y="312477"/>
                  </a:lnTo>
                  <a:lnTo>
                    <a:pt x="167897" y="312925"/>
                  </a:lnTo>
                  <a:lnTo>
                    <a:pt x="168344" y="312925"/>
                  </a:lnTo>
                  <a:cubicBezTo>
                    <a:pt x="168344" y="312477"/>
                    <a:pt x="167897" y="312030"/>
                    <a:pt x="167449" y="312030"/>
                  </a:cubicBezTo>
                  <a:close/>
                  <a:moveTo>
                    <a:pt x="328612" y="246221"/>
                  </a:moveTo>
                  <a:lnTo>
                    <a:pt x="328612" y="247117"/>
                  </a:lnTo>
                  <a:cubicBezTo>
                    <a:pt x="328612" y="247117"/>
                    <a:pt x="328612" y="247564"/>
                    <a:pt x="329060" y="248012"/>
                  </a:cubicBezTo>
                  <a:lnTo>
                    <a:pt x="329060" y="248460"/>
                  </a:lnTo>
                  <a:cubicBezTo>
                    <a:pt x="329507" y="248460"/>
                    <a:pt x="329507" y="248012"/>
                    <a:pt x="329507" y="248012"/>
                  </a:cubicBezTo>
                  <a:cubicBezTo>
                    <a:pt x="329060" y="247564"/>
                    <a:pt x="329060" y="247117"/>
                    <a:pt x="329060" y="246221"/>
                  </a:cubicBezTo>
                  <a:lnTo>
                    <a:pt x="328612" y="246221"/>
                  </a:lnTo>
                  <a:close/>
                  <a:moveTo>
                    <a:pt x="279368" y="314268"/>
                  </a:moveTo>
                  <a:cubicBezTo>
                    <a:pt x="279368" y="314268"/>
                    <a:pt x="278920" y="314716"/>
                    <a:pt x="278920" y="315163"/>
                  </a:cubicBezTo>
                  <a:cubicBezTo>
                    <a:pt x="278920" y="315163"/>
                    <a:pt x="278920" y="315611"/>
                    <a:pt x="279815" y="315611"/>
                  </a:cubicBezTo>
                  <a:lnTo>
                    <a:pt x="280263" y="315611"/>
                  </a:lnTo>
                  <a:cubicBezTo>
                    <a:pt x="280263" y="315163"/>
                    <a:pt x="280711" y="315163"/>
                    <a:pt x="280711" y="315163"/>
                  </a:cubicBezTo>
                  <a:cubicBezTo>
                    <a:pt x="280263" y="314716"/>
                    <a:pt x="280263" y="314716"/>
                    <a:pt x="280263" y="314268"/>
                  </a:cubicBezTo>
                  <a:lnTo>
                    <a:pt x="279368" y="314268"/>
                  </a:lnTo>
                  <a:close/>
                  <a:moveTo>
                    <a:pt x="252955" y="163849"/>
                  </a:moveTo>
                  <a:cubicBezTo>
                    <a:pt x="252507" y="163849"/>
                    <a:pt x="252507" y="164745"/>
                    <a:pt x="252507" y="164745"/>
                  </a:cubicBezTo>
                  <a:cubicBezTo>
                    <a:pt x="252507" y="165192"/>
                    <a:pt x="252507" y="165640"/>
                    <a:pt x="252955" y="165640"/>
                  </a:cubicBezTo>
                  <a:cubicBezTo>
                    <a:pt x="252955" y="166088"/>
                    <a:pt x="253403" y="166535"/>
                    <a:pt x="253850" y="166535"/>
                  </a:cubicBezTo>
                  <a:cubicBezTo>
                    <a:pt x="254298" y="166535"/>
                    <a:pt x="254746" y="165640"/>
                    <a:pt x="254746" y="165640"/>
                  </a:cubicBezTo>
                  <a:lnTo>
                    <a:pt x="253403" y="163849"/>
                  </a:lnTo>
                  <a:lnTo>
                    <a:pt x="252955" y="163849"/>
                  </a:lnTo>
                  <a:close/>
                  <a:moveTo>
                    <a:pt x="238182" y="164745"/>
                  </a:moveTo>
                  <a:cubicBezTo>
                    <a:pt x="236839" y="166535"/>
                    <a:pt x="235496" y="167878"/>
                    <a:pt x="234152" y="170117"/>
                  </a:cubicBezTo>
                  <a:cubicBezTo>
                    <a:pt x="233705" y="170117"/>
                    <a:pt x="233705" y="170564"/>
                    <a:pt x="233705" y="170564"/>
                  </a:cubicBezTo>
                  <a:lnTo>
                    <a:pt x="233705" y="171012"/>
                  </a:lnTo>
                  <a:cubicBezTo>
                    <a:pt x="231467" y="173250"/>
                    <a:pt x="229228" y="175041"/>
                    <a:pt x="228333" y="177727"/>
                  </a:cubicBezTo>
                  <a:lnTo>
                    <a:pt x="227885" y="178175"/>
                  </a:lnTo>
                  <a:cubicBezTo>
                    <a:pt x="226542" y="179518"/>
                    <a:pt x="225199" y="180413"/>
                    <a:pt x="224304" y="182204"/>
                  </a:cubicBezTo>
                  <a:cubicBezTo>
                    <a:pt x="223856" y="182652"/>
                    <a:pt x="223408" y="183099"/>
                    <a:pt x="223408" y="183995"/>
                  </a:cubicBezTo>
                  <a:lnTo>
                    <a:pt x="223408" y="184442"/>
                  </a:lnTo>
                  <a:cubicBezTo>
                    <a:pt x="222961" y="185785"/>
                    <a:pt x="222065" y="186233"/>
                    <a:pt x="221618" y="187128"/>
                  </a:cubicBezTo>
                  <a:cubicBezTo>
                    <a:pt x="221618" y="188024"/>
                    <a:pt x="220722" y="188919"/>
                    <a:pt x="219827" y="189814"/>
                  </a:cubicBezTo>
                  <a:cubicBezTo>
                    <a:pt x="219379" y="189814"/>
                    <a:pt x="218932" y="190710"/>
                    <a:pt x="218932" y="190710"/>
                  </a:cubicBezTo>
                  <a:cubicBezTo>
                    <a:pt x="218932" y="192053"/>
                    <a:pt x="219379" y="192948"/>
                    <a:pt x="219379" y="193396"/>
                  </a:cubicBezTo>
                  <a:cubicBezTo>
                    <a:pt x="218484" y="194291"/>
                    <a:pt x="217589" y="195187"/>
                    <a:pt x="217589" y="196082"/>
                  </a:cubicBezTo>
                  <a:lnTo>
                    <a:pt x="217589" y="197425"/>
                  </a:lnTo>
                  <a:cubicBezTo>
                    <a:pt x="216693" y="198320"/>
                    <a:pt x="216246" y="198320"/>
                    <a:pt x="216246" y="198768"/>
                  </a:cubicBezTo>
                  <a:cubicBezTo>
                    <a:pt x="215350" y="199663"/>
                    <a:pt x="214455" y="201006"/>
                    <a:pt x="214455" y="202349"/>
                  </a:cubicBezTo>
                  <a:lnTo>
                    <a:pt x="214455" y="203245"/>
                  </a:lnTo>
                  <a:cubicBezTo>
                    <a:pt x="214455" y="204140"/>
                    <a:pt x="213560" y="204588"/>
                    <a:pt x="213112" y="205035"/>
                  </a:cubicBezTo>
                  <a:lnTo>
                    <a:pt x="211321" y="206826"/>
                  </a:lnTo>
                  <a:lnTo>
                    <a:pt x="211321" y="207274"/>
                  </a:lnTo>
                  <a:cubicBezTo>
                    <a:pt x="211321" y="209960"/>
                    <a:pt x="209530" y="213989"/>
                    <a:pt x="208187" y="217123"/>
                  </a:cubicBezTo>
                  <a:lnTo>
                    <a:pt x="208187" y="219809"/>
                  </a:lnTo>
                  <a:cubicBezTo>
                    <a:pt x="208187" y="220256"/>
                    <a:pt x="208187" y="220704"/>
                    <a:pt x="207740" y="221152"/>
                  </a:cubicBezTo>
                  <a:cubicBezTo>
                    <a:pt x="207292" y="221599"/>
                    <a:pt x="206845" y="222495"/>
                    <a:pt x="206845" y="223838"/>
                  </a:cubicBezTo>
                  <a:lnTo>
                    <a:pt x="206845" y="225628"/>
                  </a:lnTo>
                  <a:cubicBezTo>
                    <a:pt x="209083" y="226524"/>
                    <a:pt x="210426" y="227867"/>
                    <a:pt x="211321" y="229657"/>
                  </a:cubicBezTo>
                  <a:lnTo>
                    <a:pt x="212664" y="229657"/>
                  </a:lnTo>
                  <a:cubicBezTo>
                    <a:pt x="213112" y="229657"/>
                    <a:pt x="213112" y="229210"/>
                    <a:pt x="213560" y="228762"/>
                  </a:cubicBezTo>
                  <a:cubicBezTo>
                    <a:pt x="214455" y="227419"/>
                    <a:pt x="215350" y="226076"/>
                    <a:pt x="217141" y="224733"/>
                  </a:cubicBezTo>
                  <a:cubicBezTo>
                    <a:pt x="218932" y="222942"/>
                    <a:pt x="220275" y="221152"/>
                    <a:pt x="222065" y="218466"/>
                  </a:cubicBezTo>
                  <a:cubicBezTo>
                    <a:pt x="222513" y="218018"/>
                    <a:pt x="222513" y="217123"/>
                    <a:pt x="223408" y="216675"/>
                  </a:cubicBezTo>
                  <a:lnTo>
                    <a:pt x="225647" y="213541"/>
                  </a:lnTo>
                  <a:cubicBezTo>
                    <a:pt x="226542" y="212198"/>
                    <a:pt x="226990" y="210855"/>
                    <a:pt x="227885" y="209960"/>
                  </a:cubicBezTo>
                  <a:cubicBezTo>
                    <a:pt x="227885" y="209064"/>
                    <a:pt x="228333" y="208169"/>
                    <a:pt x="228780" y="207274"/>
                  </a:cubicBezTo>
                  <a:cubicBezTo>
                    <a:pt x="229676" y="205931"/>
                    <a:pt x="230571" y="204588"/>
                    <a:pt x="231914" y="203245"/>
                  </a:cubicBezTo>
                  <a:cubicBezTo>
                    <a:pt x="233257" y="202349"/>
                    <a:pt x="233257" y="200111"/>
                    <a:pt x="234152" y="198768"/>
                  </a:cubicBezTo>
                  <a:cubicBezTo>
                    <a:pt x="234600" y="197425"/>
                    <a:pt x="234600" y="196082"/>
                    <a:pt x="234600" y="195187"/>
                  </a:cubicBezTo>
                  <a:cubicBezTo>
                    <a:pt x="236391" y="193843"/>
                    <a:pt x="236391" y="192500"/>
                    <a:pt x="236391" y="191157"/>
                  </a:cubicBezTo>
                  <a:cubicBezTo>
                    <a:pt x="236839" y="189814"/>
                    <a:pt x="237286" y="188471"/>
                    <a:pt x="238182" y="187128"/>
                  </a:cubicBezTo>
                  <a:cubicBezTo>
                    <a:pt x="238629" y="186233"/>
                    <a:pt x="239525" y="184890"/>
                    <a:pt x="239525" y="183547"/>
                  </a:cubicBezTo>
                  <a:cubicBezTo>
                    <a:pt x="239525" y="183099"/>
                    <a:pt x="239525" y="182652"/>
                    <a:pt x="239077" y="182204"/>
                  </a:cubicBezTo>
                  <a:lnTo>
                    <a:pt x="239077" y="181309"/>
                  </a:lnTo>
                  <a:cubicBezTo>
                    <a:pt x="239077" y="180413"/>
                    <a:pt x="239077" y="180413"/>
                    <a:pt x="239972" y="180413"/>
                  </a:cubicBezTo>
                  <a:lnTo>
                    <a:pt x="240868" y="180413"/>
                  </a:lnTo>
                  <a:cubicBezTo>
                    <a:pt x="240868" y="179966"/>
                    <a:pt x="241315" y="179518"/>
                    <a:pt x="241315" y="179518"/>
                  </a:cubicBezTo>
                  <a:cubicBezTo>
                    <a:pt x="241315" y="179518"/>
                    <a:pt x="240868" y="179518"/>
                    <a:pt x="240868" y="179070"/>
                  </a:cubicBezTo>
                  <a:lnTo>
                    <a:pt x="240868" y="178623"/>
                  </a:lnTo>
                  <a:cubicBezTo>
                    <a:pt x="240868" y="178175"/>
                    <a:pt x="240868" y="178175"/>
                    <a:pt x="240420" y="178175"/>
                  </a:cubicBezTo>
                  <a:cubicBezTo>
                    <a:pt x="239972" y="178175"/>
                    <a:pt x="239972" y="177727"/>
                    <a:pt x="239972" y="177279"/>
                  </a:cubicBezTo>
                  <a:cubicBezTo>
                    <a:pt x="239972" y="176832"/>
                    <a:pt x="239972" y="176832"/>
                    <a:pt x="240420" y="176384"/>
                  </a:cubicBezTo>
                  <a:cubicBezTo>
                    <a:pt x="240868" y="175936"/>
                    <a:pt x="240868" y="175489"/>
                    <a:pt x="240868" y="175489"/>
                  </a:cubicBezTo>
                  <a:lnTo>
                    <a:pt x="239972" y="175041"/>
                  </a:lnTo>
                  <a:cubicBezTo>
                    <a:pt x="239972" y="174593"/>
                    <a:pt x="239525" y="174146"/>
                    <a:pt x="239972" y="174146"/>
                  </a:cubicBezTo>
                  <a:cubicBezTo>
                    <a:pt x="240868" y="173250"/>
                    <a:pt x="240868" y="172803"/>
                    <a:pt x="240868" y="172355"/>
                  </a:cubicBezTo>
                  <a:cubicBezTo>
                    <a:pt x="240868" y="171907"/>
                    <a:pt x="240868" y="171012"/>
                    <a:pt x="240420" y="170564"/>
                  </a:cubicBezTo>
                  <a:cubicBezTo>
                    <a:pt x="239972" y="169221"/>
                    <a:pt x="240420" y="168326"/>
                    <a:pt x="239525" y="166983"/>
                  </a:cubicBezTo>
                  <a:lnTo>
                    <a:pt x="239525" y="166535"/>
                  </a:lnTo>
                  <a:cubicBezTo>
                    <a:pt x="239525" y="166088"/>
                    <a:pt x="239525" y="166088"/>
                    <a:pt x="239972" y="166088"/>
                  </a:cubicBezTo>
                  <a:cubicBezTo>
                    <a:pt x="239972" y="165640"/>
                    <a:pt x="239972" y="165640"/>
                    <a:pt x="240420" y="165640"/>
                  </a:cubicBezTo>
                  <a:cubicBezTo>
                    <a:pt x="240420" y="165640"/>
                    <a:pt x="240420" y="165192"/>
                    <a:pt x="240868" y="164745"/>
                  </a:cubicBezTo>
                  <a:lnTo>
                    <a:pt x="238182" y="164745"/>
                  </a:lnTo>
                  <a:close/>
                  <a:moveTo>
                    <a:pt x="255193" y="168326"/>
                  </a:moveTo>
                  <a:cubicBezTo>
                    <a:pt x="254298" y="168326"/>
                    <a:pt x="253850" y="168326"/>
                    <a:pt x="253403" y="168774"/>
                  </a:cubicBezTo>
                  <a:lnTo>
                    <a:pt x="253403" y="171012"/>
                  </a:lnTo>
                  <a:cubicBezTo>
                    <a:pt x="253403" y="171907"/>
                    <a:pt x="253403" y="172803"/>
                    <a:pt x="253850" y="173250"/>
                  </a:cubicBezTo>
                  <a:cubicBezTo>
                    <a:pt x="253850" y="173698"/>
                    <a:pt x="253403" y="174593"/>
                    <a:pt x="252955" y="175041"/>
                  </a:cubicBezTo>
                  <a:cubicBezTo>
                    <a:pt x="252955" y="175936"/>
                    <a:pt x="252955" y="176832"/>
                    <a:pt x="253850" y="178175"/>
                  </a:cubicBezTo>
                  <a:cubicBezTo>
                    <a:pt x="253850" y="178175"/>
                    <a:pt x="253403" y="179070"/>
                    <a:pt x="252955" y="179518"/>
                  </a:cubicBezTo>
                  <a:lnTo>
                    <a:pt x="252955" y="180413"/>
                  </a:lnTo>
                  <a:cubicBezTo>
                    <a:pt x="252955" y="180861"/>
                    <a:pt x="252955" y="180861"/>
                    <a:pt x="253403" y="180861"/>
                  </a:cubicBezTo>
                  <a:cubicBezTo>
                    <a:pt x="253403" y="180861"/>
                    <a:pt x="253850" y="180861"/>
                    <a:pt x="254298" y="180413"/>
                  </a:cubicBezTo>
                  <a:cubicBezTo>
                    <a:pt x="254746" y="180413"/>
                    <a:pt x="255641" y="180413"/>
                    <a:pt x="256089" y="179966"/>
                  </a:cubicBezTo>
                  <a:cubicBezTo>
                    <a:pt x="258327" y="179518"/>
                    <a:pt x="259222" y="178175"/>
                    <a:pt x="259222" y="175936"/>
                  </a:cubicBezTo>
                  <a:lnTo>
                    <a:pt x="259222" y="174146"/>
                  </a:lnTo>
                  <a:cubicBezTo>
                    <a:pt x="259222" y="173698"/>
                    <a:pt x="258775" y="173250"/>
                    <a:pt x="258327" y="172803"/>
                  </a:cubicBezTo>
                  <a:cubicBezTo>
                    <a:pt x="257880" y="171907"/>
                    <a:pt x="256984" y="171907"/>
                    <a:pt x="256536" y="171012"/>
                  </a:cubicBezTo>
                  <a:cubicBezTo>
                    <a:pt x="255641" y="170564"/>
                    <a:pt x="256089" y="169669"/>
                    <a:pt x="255641" y="168774"/>
                  </a:cubicBezTo>
                  <a:cubicBezTo>
                    <a:pt x="256089" y="168326"/>
                    <a:pt x="255193" y="168326"/>
                    <a:pt x="255193" y="168326"/>
                  </a:cubicBezTo>
                  <a:close/>
                  <a:moveTo>
                    <a:pt x="257880" y="168774"/>
                  </a:moveTo>
                  <a:lnTo>
                    <a:pt x="257432" y="169221"/>
                  </a:lnTo>
                  <a:cubicBezTo>
                    <a:pt x="256984" y="169669"/>
                    <a:pt x="256984" y="170117"/>
                    <a:pt x="256984" y="170117"/>
                  </a:cubicBezTo>
                  <a:cubicBezTo>
                    <a:pt x="257432" y="170117"/>
                    <a:pt x="257432" y="170564"/>
                    <a:pt x="257880" y="170564"/>
                  </a:cubicBezTo>
                  <a:lnTo>
                    <a:pt x="258327" y="170564"/>
                  </a:lnTo>
                  <a:lnTo>
                    <a:pt x="258327" y="169669"/>
                  </a:lnTo>
                  <a:cubicBezTo>
                    <a:pt x="258327" y="169221"/>
                    <a:pt x="257880" y="168774"/>
                    <a:pt x="257880" y="168774"/>
                  </a:cubicBezTo>
                  <a:close/>
                  <a:moveTo>
                    <a:pt x="261013" y="175041"/>
                  </a:moveTo>
                  <a:cubicBezTo>
                    <a:pt x="261013" y="175936"/>
                    <a:pt x="260565" y="176832"/>
                    <a:pt x="260565" y="177279"/>
                  </a:cubicBezTo>
                  <a:lnTo>
                    <a:pt x="260565" y="179070"/>
                  </a:lnTo>
                  <a:cubicBezTo>
                    <a:pt x="260565" y="179518"/>
                    <a:pt x="261013" y="179518"/>
                    <a:pt x="261013" y="179518"/>
                  </a:cubicBezTo>
                  <a:cubicBezTo>
                    <a:pt x="262356" y="178623"/>
                    <a:pt x="262356" y="178175"/>
                    <a:pt x="263252" y="177279"/>
                  </a:cubicBezTo>
                  <a:lnTo>
                    <a:pt x="263252" y="176832"/>
                  </a:lnTo>
                  <a:cubicBezTo>
                    <a:pt x="262804" y="176384"/>
                    <a:pt x="262356" y="175489"/>
                    <a:pt x="261461" y="175041"/>
                  </a:cubicBezTo>
                  <a:lnTo>
                    <a:pt x="261013" y="175041"/>
                  </a:lnTo>
                  <a:close/>
                  <a:moveTo>
                    <a:pt x="260565" y="180861"/>
                  </a:moveTo>
                  <a:cubicBezTo>
                    <a:pt x="259670" y="181309"/>
                    <a:pt x="259670" y="182204"/>
                    <a:pt x="258775" y="182652"/>
                  </a:cubicBezTo>
                  <a:lnTo>
                    <a:pt x="258775" y="183099"/>
                  </a:lnTo>
                  <a:lnTo>
                    <a:pt x="259670" y="186681"/>
                  </a:lnTo>
                  <a:lnTo>
                    <a:pt x="260565" y="186681"/>
                  </a:lnTo>
                  <a:cubicBezTo>
                    <a:pt x="261013" y="185785"/>
                    <a:pt x="261461" y="184890"/>
                    <a:pt x="262356" y="184442"/>
                  </a:cubicBezTo>
                  <a:lnTo>
                    <a:pt x="261908" y="183547"/>
                  </a:lnTo>
                  <a:cubicBezTo>
                    <a:pt x="261461" y="183547"/>
                    <a:pt x="261461" y="183099"/>
                    <a:pt x="261461" y="182652"/>
                  </a:cubicBezTo>
                  <a:cubicBezTo>
                    <a:pt x="261461" y="182204"/>
                    <a:pt x="261461" y="182204"/>
                    <a:pt x="261908" y="181756"/>
                  </a:cubicBezTo>
                  <a:lnTo>
                    <a:pt x="261908" y="181309"/>
                  </a:lnTo>
                  <a:cubicBezTo>
                    <a:pt x="261461" y="180861"/>
                    <a:pt x="261013" y="180861"/>
                    <a:pt x="260565" y="180861"/>
                  </a:cubicBezTo>
                  <a:close/>
                  <a:moveTo>
                    <a:pt x="252955" y="184890"/>
                  </a:moveTo>
                  <a:cubicBezTo>
                    <a:pt x="252955" y="185338"/>
                    <a:pt x="252060" y="185785"/>
                    <a:pt x="252060" y="186233"/>
                  </a:cubicBezTo>
                  <a:cubicBezTo>
                    <a:pt x="252060" y="186681"/>
                    <a:pt x="252060" y="187128"/>
                    <a:pt x="252507" y="187576"/>
                  </a:cubicBezTo>
                  <a:cubicBezTo>
                    <a:pt x="252955" y="187576"/>
                    <a:pt x="253403" y="187576"/>
                    <a:pt x="253403" y="187128"/>
                  </a:cubicBezTo>
                  <a:cubicBezTo>
                    <a:pt x="253850" y="186681"/>
                    <a:pt x="253850" y="186233"/>
                    <a:pt x="253850" y="185785"/>
                  </a:cubicBezTo>
                  <a:lnTo>
                    <a:pt x="253850" y="185338"/>
                  </a:lnTo>
                  <a:lnTo>
                    <a:pt x="253403" y="184890"/>
                  </a:lnTo>
                  <a:lnTo>
                    <a:pt x="252955" y="184890"/>
                  </a:lnTo>
                  <a:close/>
                  <a:moveTo>
                    <a:pt x="202815" y="188919"/>
                  </a:moveTo>
                  <a:cubicBezTo>
                    <a:pt x="201920" y="189367"/>
                    <a:pt x="201472" y="189814"/>
                    <a:pt x="201472" y="190262"/>
                  </a:cubicBezTo>
                  <a:cubicBezTo>
                    <a:pt x="201025" y="191157"/>
                    <a:pt x="200577" y="192053"/>
                    <a:pt x="200577" y="192948"/>
                  </a:cubicBezTo>
                  <a:cubicBezTo>
                    <a:pt x="199682" y="193843"/>
                    <a:pt x="198786" y="195634"/>
                    <a:pt x="198786" y="196977"/>
                  </a:cubicBezTo>
                  <a:cubicBezTo>
                    <a:pt x="197891" y="198320"/>
                    <a:pt x="197443" y="199216"/>
                    <a:pt x="196100" y="200559"/>
                  </a:cubicBezTo>
                  <a:cubicBezTo>
                    <a:pt x="196100" y="201902"/>
                    <a:pt x="195652" y="203245"/>
                    <a:pt x="194310" y="204588"/>
                  </a:cubicBezTo>
                  <a:cubicBezTo>
                    <a:pt x="194310" y="205035"/>
                    <a:pt x="194757" y="205035"/>
                    <a:pt x="194757" y="205483"/>
                  </a:cubicBezTo>
                  <a:cubicBezTo>
                    <a:pt x="194757" y="206378"/>
                    <a:pt x="193414" y="207274"/>
                    <a:pt x="192967" y="208169"/>
                  </a:cubicBezTo>
                  <a:cubicBezTo>
                    <a:pt x="192967" y="209960"/>
                    <a:pt x="192071" y="211750"/>
                    <a:pt x="191176" y="213989"/>
                  </a:cubicBezTo>
                  <a:cubicBezTo>
                    <a:pt x="190728" y="215780"/>
                    <a:pt x="190280" y="217123"/>
                    <a:pt x="190280" y="218466"/>
                  </a:cubicBezTo>
                  <a:lnTo>
                    <a:pt x="189833" y="218913"/>
                  </a:lnTo>
                  <a:cubicBezTo>
                    <a:pt x="189833" y="218913"/>
                    <a:pt x="189833" y="219361"/>
                    <a:pt x="190280" y="219361"/>
                  </a:cubicBezTo>
                  <a:lnTo>
                    <a:pt x="190728" y="218913"/>
                  </a:lnTo>
                  <a:cubicBezTo>
                    <a:pt x="191176" y="218466"/>
                    <a:pt x="191176" y="218466"/>
                    <a:pt x="191176" y="218018"/>
                  </a:cubicBezTo>
                  <a:lnTo>
                    <a:pt x="191176" y="217123"/>
                  </a:lnTo>
                  <a:cubicBezTo>
                    <a:pt x="191176" y="216227"/>
                    <a:pt x="191623" y="215332"/>
                    <a:pt x="192071" y="214884"/>
                  </a:cubicBezTo>
                  <a:cubicBezTo>
                    <a:pt x="192967" y="213541"/>
                    <a:pt x="193862" y="212198"/>
                    <a:pt x="194310" y="210855"/>
                  </a:cubicBezTo>
                  <a:cubicBezTo>
                    <a:pt x="195205" y="209960"/>
                    <a:pt x="195205" y="209064"/>
                    <a:pt x="195205" y="208169"/>
                  </a:cubicBezTo>
                  <a:lnTo>
                    <a:pt x="195205" y="206826"/>
                  </a:lnTo>
                  <a:cubicBezTo>
                    <a:pt x="195652" y="205483"/>
                    <a:pt x="196548" y="205035"/>
                    <a:pt x="197443" y="203692"/>
                  </a:cubicBezTo>
                  <a:cubicBezTo>
                    <a:pt x="197891" y="202349"/>
                    <a:pt x="198786" y="201454"/>
                    <a:pt x="198786" y="200111"/>
                  </a:cubicBezTo>
                  <a:lnTo>
                    <a:pt x="199234" y="199663"/>
                  </a:lnTo>
                  <a:lnTo>
                    <a:pt x="200577" y="197873"/>
                  </a:lnTo>
                  <a:cubicBezTo>
                    <a:pt x="201025" y="195187"/>
                    <a:pt x="202368" y="192500"/>
                    <a:pt x="203263" y="189814"/>
                  </a:cubicBezTo>
                  <a:cubicBezTo>
                    <a:pt x="203263" y="189367"/>
                    <a:pt x="202815" y="189367"/>
                    <a:pt x="202815" y="189367"/>
                  </a:cubicBezTo>
                  <a:lnTo>
                    <a:pt x="202815" y="188919"/>
                  </a:lnTo>
                  <a:close/>
                  <a:moveTo>
                    <a:pt x="150418" y="323669"/>
                  </a:moveTo>
                  <a:cubicBezTo>
                    <a:pt x="149971" y="323669"/>
                    <a:pt x="149523" y="324117"/>
                    <a:pt x="149523" y="324565"/>
                  </a:cubicBezTo>
                  <a:lnTo>
                    <a:pt x="150418" y="325460"/>
                  </a:lnTo>
                  <a:cubicBezTo>
                    <a:pt x="151314" y="325460"/>
                    <a:pt x="151761" y="325460"/>
                    <a:pt x="151761" y="325012"/>
                  </a:cubicBezTo>
                  <a:cubicBezTo>
                    <a:pt x="151761" y="325012"/>
                    <a:pt x="151314" y="325012"/>
                    <a:pt x="151314" y="324565"/>
                  </a:cubicBezTo>
                  <a:cubicBezTo>
                    <a:pt x="151314" y="324117"/>
                    <a:pt x="151314" y="323669"/>
                    <a:pt x="150418" y="323669"/>
                  </a:cubicBezTo>
                  <a:close/>
                  <a:moveTo>
                    <a:pt x="141017" y="346501"/>
                  </a:moveTo>
                  <a:cubicBezTo>
                    <a:pt x="141017" y="346501"/>
                    <a:pt x="140122" y="347396"/>
                    <a:pt x="139674" y="348291"/>
                  </a:cubicBezTo>
                  <a:cubicBezTo>
                    <a:pt x="139674" y="348291"/>
                    <a:pt x="139674" y="348739"/>
                    <a:pt x="140122" y="348739"/>
                  </a:cubicBezTo>
                  <a:cubicBezTo>
                    <a:pt x="140570" y="348739"/>
                    <a:pt x="141465" y="347396"/>
                    <a:pt x="141465" y="346948"/>
                  </a:cubicBezTo>
                  <a:lnTo>
                    <a:pt x="141017" y="346501"/>
                  </a:lnTo>
                  <a:close/>
                  <a:moveTo>
                    <a:pt x="265471" y="85506"/>
                  </a:moveTo>
                  <a:cubicBezTo>
                    <a:pt x="265023" y="85954"/>
                    <a:pt x="265023" y="85954"/>
                    <a:pt x="264576" y="85954"/>
                  </a:cubicBezTo>
                  <a:lnTo>
                    <a:pt x="265471" y="85954"/>
                  </a:lnTo>
                  <a:cubicBezTo>
                    <a:pt x="265471" y="85954"/>
                    <a:pt x="265919" y="85506"/>
                    <a:pt x="265471" y="85506"/>
                  </a:cubicBezTo>
                  <a:close/>
                  <a:moveTo>
                    <a:pt x="272634" y="64465"/>
                  </a:moveTo>
                  <a:lnTo>
                    <a:pt x="271738" y="65361"/>
                  </a:lnTo>
                  <a:cubicBezTo>
                    <a:pt x="271738" y="65808"/>
                    <a:pt x="272186" y="65808"/>
                    <a:pt x="272186" y="66256"/>
                  </a:cubicBezTo>
                  <a:lnTo>
                    <a:pt x="272186" y="65808"/>
                  </a:lnTo>
                  <a:cubicBezTo>
                    <a:pt x="272186" y="65361"/>
                    <a:pt x="272186" y="65361"/>
                    <a:pt x="272634" y="64465"/>
                  </a:cubicBezTo>
                  <a:close/>
                  <a:moveTo>
                    <a:pt x="212645" y="71181"/>
                  </a:moveTo>
                  <a:cubicBezTo>
                    <a:pt x="212197" y="71181"/>
                    <a:pt x="211750" y="71628"/>
                    <a:pt x="211302" y="72076"/>
                  </a:cubicBezTo>
                  <a:cubicBezTo>
                    <a:pt x="211302" y="72524"/>
                    <a:pt x="212197" y="72524"/>
                    <a:pt x="212197" y="73419"/>
                  </a:cubicBezTo>
                  <a:lnTo>
                    <a:pt x="212197" y="73867"/>
                  </a:lnTo>
                  <a:lnTo>
                    <a:pt x="213093" y="72524"/>
                  </a:lnTo>
                  <a:lnTo>
                    <a:pt x="213093" y="71628"/>
                  </a:lnTo>
                  <a:cubicBezTo>
                    <a:pt x="213541" y="71181"/>
                    <a:pt x="213093" y="71181"/>
                    <a:pt x="213093" y="71181"/>
                  </a:cubicBezTo>
                  <a:lnTo>
                    <a:pt x="212645" y="71181"/>
                  </a:lnTo>
                  <a:close/>
                  <a:moveTo>
                    <a:pt x="192500" y="72524"/>
                  </a:moveTo>
                  <a:cubicBezTo>
                    <a:pt x="192052" y="72971"/>
                    <a:pt x="192052" y="72971"/>
                    <a:pt x="192052" y="73419"/>
                  </a:cubicBezTo>
                  <a:cubicBezTo>
                    <a:pt x="192500" y="72971"/>
                    <a:pt x="192947" y="72971"/>
                    <a:pt x="192947" y="72971"/>
                  </a:cubicBezTo>
                  <a:cubicBezTo>
                    <a:pt x="192947" y="72971"/>
                    <a:pt x="193395" y="72524"/>
                    <a:pt x="192947" y="72524"/>
                  </a:cubicBezTo>
                  <a:lnTo>
                    <a:pt x="192500" y="72524"/>
                  </a:lnTo>
                  <a:close/>
                  <a:moveTo>
                    <a:pt x="185337" y="73419"/>
                  </a:moveTo>
                  <a:cubicBezTo>
                    <a:pt x="183994" y="73419"/>
                    <a:pt x="183994" y="73419"/>
                    <a:pt x="183099" y="73867"/>
                  </a:cubicBezTo>
                  <a:cubicBezTo>
                    <a:pt x="183099" y="74762"/>
                    <a:pt x="183099" y="75657"/>
                    <a:pt x="182651" y="76553"/>
                  </a:cubicBezTo>
                  <a:cubicBezTo>
                    <a:pt x="183546" y="75657"/>
                    <a:pt x="184442" y="75657"/>
                    <a:pt x="184442" y="75210"/>
                  </a:cubicBezTo>
                  <a:cubicBezTo>
                    <a:pt x="184442" y="75210"/>
                    <a:pt x="184889" y="74762"/>
                    <a:pt x="185337" y="73867"/>
                  </a:cubicBezTo>
                  <a:lnTo>
                    <a:pt x="185337" y="73419"/>
                  </a:lnTo>
                  <a:close/>
                  <a:moveTo>
                    <a:pt x="204587" y="76105"/>
                  </a:moveTo>
                  <a:cubicBezTo>
                    <a:pt x="204587" y="76105"/>
                    <a:pt x="204139" y="76553"/>
                    <a:pt x="204139" y="77000"/>
                  </a:cubicBezTo>
                  <a:lnTo>
                    <a:pt x="204139" y="77448"/>
                  </a:lnTo>
                  <a:cubicBezTo>
                    <a:pt x="204587" y="77448"/>
                    <a:pt x="205482" y="77448"/>
                    <a:pt x="205930" y="77000"/>
                  </a:cubicBezTo>
                  <a:lnTo>
                    <a:pt x="205930" y="76553"/>
                  </a:lnTo>
                  <a:cubicBezTo>
                    <a:pt x="206378" y="76105"/>
                    <a:pt x="205930" y="76105"/>
                    <a:pt x="205930" y="76105"/>
                  </a:cubicBezTo>
                  <a:lnTo>
                    <a:pt x="204587" y="76105"/>
                  </a:lnTo>
                  <a:close/>
                  <a:moveTo>
                    <a:pt x="182203" y="77000"/>
                  </a:moveTo>
                  <a:cubicBezTo>
                    <a:pt x="181756" y="77000"/>
                    <a:pt x="180860" y="77448"/>
                    <a:pt x="180860" y="77448"/>
                  </a:cubicBezTo>
                  <a:lnTo>
                    <a:pt x="180412" y="77448"/>
                  </a:lnTo>
                  <a:lnTo>
                    <a:pt x="179965" y="77896"/>
                  </a:lnTo>
                  <a:cubicBezTo>
                    <a:pt x="180412" y="78343"/>
                    <a:pt x="180860" y="78343"/>
                    <a:pt x="180860" y="78343"/>
                  </a:cubicBezTo>
                  <a:lnTo>
                    <a:pt x="182203" y="78343"/>
                  </a:lnTo>
                  <a:cubicBezTo>
                    <a:pt x="183546" y="78343"/>
                    <a:pt x="183546" y="77896"/>
                    <a:pt x="183994" y="77448"/>
                  </a:cubicBezTo>
                  <a:lnTo>
                    <a:pt x="183099" y="77448"/>
                  </a:lnTo>
                  <a:cubicBezTo>
                    <a:pt x="182651" y="77448"/>
                    <a:pt x="182651" y="77000"/>
                    <a:pt x="182203" y="77000"/>
                  </a:cubicBezTo>
                  <a:close/>
                  <a:moveTo>
                    <a:pt x="174593" y="71181"/>
                  </a:moveTo>
                  <a:cubicBezTo>
                    <a:pt x="174145" y="71181"/>
                    <a:pt x="174593" y="71628"/>
                    <a:pt x="174145" y="71628"/>
                  </a:cubicBezTo>
                  <a:lnTo>
                    <a:pt x="174145" y="72524"/>
                  </a:lnTo>
                  <a:cubicBezTo>
                    <a:pt x="174593" y="72524"/>
                    <a:pt x="174593" y="72076"/>
                    <a:pt x="174593" y="71628"/>
                  </a:cubicBezTo>
                  <a:lnTo>
                    <a:pt x="174593" y="71181"/>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9" name="TextBox 8">
              <a:extLst>
                <a:ext uri="{FF2B5EF4-FFF2-40B4-BE49-F238E27FC236}">
                  <a16:creationId xmlns:a16="http://schemas.microsoft.com/office/drawing/2014/main" id="{DDA4CDC6-41C1-08FC-3D8D-E42D2C09B4E5}"/>
                </a:ext>
              </a:extLst>
            </p:cNvPr>
            <p:cNvSpPr txBox="1"/>
            <p:nvPr/>
          </p:nvSpPr>
          <p:spPr>
            <a:xfrm>
              <a:off x="8089015" y="2703703"/>
              <a:ext cx="5819" cy="2687"/>
            </a:xfrm>
            <a:custGeom>
              <a:avLst/>
              <a:gdLst/>
              <a:ahLst/>
              <a:cxnLst/>
              <a:rect l="l" t="t" r="r" b="b"/>
              <a:pathLst>
                <a:path w="5819" h="2687">
                  <a:moveTo>
                    <a:pt x="4924" y="0"/>
                  </a:moveTo>
                  <a:cubicBezTo>
                    <a:pt x="5372" y="0"/>
                    <a:pt x="5819" y="0"/>
                    <a:pt x="5819" y="896"/>
                  </a:cubicBezTo>
                  <a:cubicBezTo>
                    <a:pt x="5372" y="1344"/>
                    <a:pt x="5372" y="1791"/>
                    <a:pt x="5372" y="1791"/>
                  </a:cubicBezTo>
                  <a:lnTo>
                    <a:pt x="895" y="2687"/>
                  </a:lnTo>
                  <a:cubicBezTo>
                    <a:pt x="895" y="2687"/>
                    <a:pt x="0" y="2687"/>
                    <a:pt x="0" y="2239"/>
                  </a:cubicBezTo>
                  <a:lnTo>
                    <a:pt x="0" y="1791"/>
                  </a:lnTo>
                  <a:cubicBezTo>
                    <a:pt x="1790" y="448"/>
                    <a:pt x="2686" y="448"/>
                    <a:pt x="4029" y="448"/>
                  </a:cubicBezTo>
                  <a:cubicBezTo>
                    <a:pt x="4476" y="0"/>
                    <a:pt x="4476" y="0"/>
                    <a:pt x="4924"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0" name="TextBox 9">
              <a:extLst>
                <a:ext uri="{FF2B5EF4-FFF2-40B4-BE49-F238E27FC236}">
                  <a16:creationId xmlns:a16="http://schemas.microsoft.com/office/drawing/2014/main" id="{D1D42357-9ACE-6241-7CF1-C4A1727B9230}"/>
                </a:ext>
              </a:extLst>
            </p:cNvPr>
            <p:cNvSpPr txBox="1"/>
            <p:nvPr/>
          </p:nvSpPr>
          <p:spPr>
            <a:xfrm>
              <a:off x="8116323" y="2715342"/>
              <a:ext cx="1343" cy="448"/>
            </a:xfrm>
            <a:custGeom>
              <a:avLst/>
              <a:gdLst/>
              <a:ahLst/>
              <a:cxnLst/>
              <a:rect l="l" t="t" r="r" b="b"/>
              <a:pathLst>
                <a:path w="1343" h="448">
                  <a:moveTo>
                    <a:pt x="0" y="0"/>
                  </a:moveTo>
                  <a:lnTo>
                    <a:pt x="1343" y="0"/>
                  </a:lnTo>
                  <a:lnTo>
                    <a:pt x="895" y="448"/>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1" name="TextBox 10">
              <a:extLst>
                <a:ext uri="{FF2B5EF4-FFF2-40B4-BE49-F238E27FC236}">
                  <a16:creationId xmlns:a16="http://schemas.microsoft.com/office/drawing/2014/main" id="{B0535AF8-D315-BA78-917A-EA456EEBEA05}"/>
                </a:ext>
              </a:extLst>
            </p:cNvPr>
            <p:cNvSpPr txBox="1"/>
            <p:nvPr/>
          </p:nvSpPr>
          <p:spPr>
            <a:xfrm>
              <a:off x="7986049" y="2726535"/>
              <a:ext cx="1343" cy="1791"/>
            </a:xfrm>
            <a:custGeom>
              <a:avLst/>
              <a:gdLst/>
              <a:ahLst/>
              <a:cxnLst/>
              <a:rect l="l" t="t" r="r" b="b"/>
              <a:pathLst>
                <a:path w="1343" h="1791">
                  <a:moveTo>
                    <a:pt x="1343" y="0"/>
                  </a:moveTo>
                  <a:lnTo>
                    <a:pt x="1343" y="448"/>
                  </a:lnTo>
                  <a:cubicBezTo>
                    <a:pt x="1343" y="895"/>
                    <a:pt x="896" y="1343"/>
                    <a:pt x="896" y="1343"/>
                  </a:cubicBezTo>
                  <a:cubicBezTo>
                    <a:pt x="896" y="1791"/>
                    <a:pt x="896" y="1791"/>
                    <a:pt x="448" y="1791"/>
                  </a:cubicBezTo>
                  <a:cubicBezTo>
                    <a:pt x="448" y="1791"/>
                    <a:pt x="0" y="1343"/>
                    <a:pt x="0" y="895"/>
                  </a:cubicBezTo>
                  <a:cubicBezTo>
                    <a:pt x="896" y="0"/>
                    <a:pt x="1343"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2" name="TextBox 11">
              <a:extLst>
                <a:ext uri="{FF2B5EF4-FFF2-40B4-BE49-F238E27FC236}">
                  <a16:creationId xmlns:a16="http://schemas.microsoft.com/office/drawing/2014/main" id="{E61BCFDE-C8DE-477F-6A7C-5F1F5DCAB06F}"/>
                </a:ext>
              </a:extLst>
            </p:cNvPr>
            <p:cNvSpPr txBox="1"/>
            <p:nvPr/>
          </p:nvSpPr>
          <p:spPr>
            <a:xfrm>
              <a:off x="7581846" y="2761900"/>
              <a:ext cx="404013" cy="247564"/>
            </a:xfrm>
            <a:custGeom>
              <a:avLst/>
              <a:gdLst/>
              <a:ahLst/>
              <a:cxnLst/>
              <a:rect l="l" t="t" r="r" b="b"/>
              <a:pathLst>
                <a:path w="404013" h="247564">
                  <a:moveTo>
                    <a:pt x="383867" y="0"/>
                  </a:moveTo>
                  <a:cubicBezTo>
                    <a:pt x="384763" y="0"/>
                    <a:pt x="385658" y="448"/>
                    <a:pt x="386554" y="1343"/>
                  </a:cubicBezTo>
                  <a:cubicBezTo>
                    <a:pt x="386554" y="1343"/>
                    <a:pt x="387001" y="1791"/>
                    <a:pt x="387449" y="1791"/>
                  </a:cubicBezTo>
                  <a:cubicBezTo>
                    <a:pt x="389240" y="4029"/>
                    <a:pt x="391030" y="4925"/>
                    <a:pt x="392821" y="5372"/>
                  </a:cubicBezTo>
                  <a:cubicBezTo>
                    <a:pt x="394164" y="6268"/>
                    <a:pt x="395955" y="7163"/>
                    <a:pt x="397298" y="7163"/>
                  </a:cubicBezTo>
                  <a:cubicBezTo>
                    <a:pt x="399089" y="8506"/>
                    <a:pt x="400879" y="8954"/>
                    <a:pt x="400879" y="10744"/>
                  </a:cubicBezTo>
                  <a:cubicBezTo>
                    <a:pt x="401327" y="10744"/>
                    <a:pt x="401775" y="11192"/>
                    <a:pt x="403117" y="11192"/>
                  </a:cubicBezTo>
                  <a:cubicBezTo>
                    <a:pt x="403565" y="12087"/>
                    <a:pt x="404013" y="12983"/>
                    <a:pt x="404013" y="13878"/>
                  </a:cubicBezTo>
                  <a:lnTo>
                    <a:pt x="404013" y="15221"/>
                  </a:lnTo>
                  <a:cubicBezTo>
                    <a:pt x="403117" y="16117"/>
                    <a:pt x="394164" y="33576"/>
                    <a:pt x="393269" y="32681"/>
                  </a:cubicBezTo>
                  <a:lnTo>
                    <a:pt x="393269" y="34024"/>
                  </a:lnTo>
                  <a:lnTo>
                    <a:pt x="392821" y="34024"/>
                  </a:lnTo>
                  <a:cubicBezTo>
                    <a:pt x="392821" y="34471"/>
                    <a:pt x="392373" y="34919"/>
                    <a:pt x="391926" y="34919"/>
                  </a:cubicBezTo>
                  <a:lnTo>
                    <a:pt x="391926" y="34024"/>
                  </a:lnTo>
                  <a:cubicBezTo>
                    <a:pt x="391926" y="34024"/>
                    <a:pt x="391478" y="34024"/>
                    <a:pt x="391030" y="33576"/>
                  </a:cubicBezTo>
                  <a:cubicBezTo>
                    <a:pt x="390135" y="33576"/>
                    <a:pt x="389687" y="34024"/>
                    <a:pt x="389240" y="34024"/>
                  </a:cubicBezTo>
                  <a:lnTo>
                    <a:pt x="389240" y="34919"/>
                  </a:lnTo>
                  <a:lnTo>
                    <a:pt x="391926" y="34919"/>
                  </a:lnTo>
                  <a:lnTo>
                    <a:pt x="392373" y="34919"/>
                  </a:lnTo>
                  <a:lnTo>
                    <a:pt x="392373" y="36262"/>
                  </a:lnTo>
                  <a:cubicBezTo>
                    <a:pt x="391478" y="36710"/>
                    <a:pt x="391030" y="37157"/>
                    <a:pt x="391030" y="37605"/>
                  </a:cubicBezTo>
                  <a:cubicBezTo>
                    <a:pt x="391030" y="38053"/>
                    <a:pt x="391478" y="38948"/>
                    <a:pt x="391478" y="38948"/>
                  </a:cubicBezTo>
                  <a:lnTo>
                    <a:pt x="392373" y="39843"/>
                  </a:lnTo>
                  <a:cubicBezTo>
                    <a:pt x="392373" y="40291"/>
                    <a:pt x="391926" y="40291"/>
                    <a:pt x="391926" y="40291"/>
                  </a:cubicBezTo>
                  <a:cubicBezTo>
                    <a:pt x="391926" y="40739"/>
                    <a:pt x="392373" y="41634"/>
                    <a:pt x="392373" y="42082"/>
                  </a:cubicBezTo>
                  <a:cubicBezTo>
                    <a:pt x="392373" y="42529"/>
                    <a:pt x="392373" y="42529"/>
                    <a:pt x="391926" y="42977"/>
                  </a:cubicBezTo>
                  <a:cubicBezTo>
                    <a:pt x="391478" y="42977"/>
                    <a:pt x="391478" y="43425"/>
                    <a:pt x="391478" y="43872"/>
                  </a:cubicBezTo>
                  <a:cubicBezTo>
                    <a:pt x="391030" y="45663"/>
                    <a:pt x="390583" y="47006"/>
                    <a:pt x="389240" y="47901"/>
                  </a:cubicBezTo>
                  <a:cubicBezTo>
                    <a:pt x="388344" y="48797"/>
                    <a:pt x="388792" y="49692"/>
                    <a:pt x="388344" y="51483"/>
                  </a:cubicBezTo>
                  <a:lnTo>
                    <a:pt x="388344" y="53274"/>
                  </a:lnTo>
                  <a:cubicBezTo>
                    <a:pt x="387001" y="55512"/>
                    <a:pt x="386554" y="57303"/>
                    <a:pt x="386106" y="59093"/>
                  </a:cubicBezTo>
                  <a:lnTo>
                    <a:pt x="386106" y="64465"/>
                  </a:lnTo>
                  <a:cubicBezTo>
                    <a:pt x="386106" y="65808"/>
                    <a:pt x="385211" y="67152"/>
                    <a:pt x="384763" y="68495"/>
                  </a:cubicBezTo>
                  <a:lnTo>
                    <a:pt x="383867" y="69390"/>
                  </a:lnTo>
                  <a:lnTo>
                    <a:pt x="384763" y="71181"/>
                  </a:lnTo>
                  <a:lnTo>
                    <a:pt x="384763" y="71628"/>
                  </a:lnTo>
                  <a:cubicBezTo>
                    <a:pt x="383867" y="72971"/>
                    <a:pt x="384315" y="74314"/>
                    <a:pt x="383420" y="76105"/>
                  </a:cubicBezTo>
                  <a:cubicBezTo>
                    <a:pt x="382077" y="77896"/>
                    <a:pt x="381182" y="78791"/>
                    <a:pt x="381182" y="81029"/>
                  </a:cubicBezTo>
                  <a:lnTo>
                    <a:pt x="381182" y="82820"/>
                  </a:lnTo>
                  <a:lnTo>
                    <a:pt x="379838" y="82820"/>
                  </a:lnTo>
                  <a:lnTo>
                    <a:pt x="379838" y="83268"/>
                  </a:lnTo>
                  <a:cubicBezTo>
                    <a:pt x="379838" y="84163"/>
                    <a:pt x="380286" y="84611"/>
                    <a:pt x="380286" y="85059"/>
                  </a:cubicBezTo>
                  <a:lnTo>
                    <a:pt x="380286" y="85506"/>
                  </a:lnTo>
                  <a:cubicBezTo>
                    <a:pt x="379391" y="86849"/>
                    <a:pt x="378943" y="86849"/>
                    <a:pt x="377600" y="87297"/>
                  </a:cubicBezTo>
                  <a:lnTo>
                    <a:pt x="377152" y="87745"/>
                  </a:lnTo>
                  <a:cubicBezTo>
                    <a:pt x="376705" y="87745"/>
                    <a:pt x="376705" y="87745"/>
                    <a:pt x="376705" y="88192"/>
                  </a:cubicBezTo>
                  <a:cubicBezTo>
                    <a:pt x="376705" y="88640"/>
                    <a:pt x="377152" y="89535"/>
                    <a:pt x="377600" y="89535"/>
                  </a:cubicBezTo>
                  <a:lnTo>
                    <a:pt x="378048" y="89535"/>
                  </a:lnTo>
                  <a:cubicBezTo>
                    <a:pt x="378495" y="89535"/>
                    <a:pt x="378943" y="89535"/>
                    <a:pt x="378943" y="89983"/>
                  </a:cubicBezTo>
                  <a:lnTo>
                    <a:pt x="378943" y="91326"/>
                  </a:lnTo>
                  <a:cubicBezTo>
                    <a:pt x="378943" y="92221"/>
                    <a:pt x="378495" y="93117"/>
                    <a:pt x="378495" y="93117"/>
                  </a:cubicBezTo>
                  <a:cubicBezTo>
                    <a:pt x="378048" y="94907"/>
                    <a:pt x="377152" y="97146"/>
                    <a:pt x="377152" y="98936"/>
                  </a:cubicBezTo>
                  <a:cubicBezTo>
                    <a:pt x="377152" y="99384"/>
                    <a:pt x="376705" y="99832"/>
                    <a:pt x="376705" y="100279"/>
                  </a:cubicBezTo>
                  <a:lnTo>
                    <a:pt x="374466" y="100279"/>
                  </a:lnTo>
                  <a:cubicBezTo>
                    <a:pt x="374019" y="100727"/>
                    <a:pt x="373571" y="100727"/>
                    <a:pt x="373123" y="100727"/>
                  </a:cubicBezTo>
                  <a:lnTo>
                    <a:pt x="372228" y="100727"/>
                  </a:lnTo>
                  <a:cubicBezTo>
                    <a:pt x="371780" y="100727"/>
                    <a:pt x="371780" y="101175"/>
                    <a:pt x="371780" y="101175"/>
                  </a:cubicBezTo>
                  <a:cubicBezTo>
                    <a:pt x="371780" y="102070"/>
                    <a:pt x="371333" y="102518"/>
                    <a:pt x="370437" y="102518"/>
                  </a:cubicBezTo>
                  <a:cubicBezTo>
                    <a:pt x="369542" y="102518"/>
                    <a:pt x="368647" y="102965"/>
                    <a:pt x="368647" y="103413"/>
                  </a:cubicBezTo>
                  <a:cubicBezTo>
                    <a:pt x="368647" y="103861"/>
                    <a:pt x="368199" y="103861"/>
                    <a:pt x="367751" y="103861"/>
                  </a:cubicBezTo>
                  <a:lnTo>
                    <a:pt x="366408" y="103861"/>
                  </a:lnTo>
                  <a:cubicBezTo>
                    <a:pt x="365960" y="104309"/>
                    <a:pt x="365960" y="104756"/>
                    <a:pt x="365960" y="104756"/>
                  </a:cubicBezTo>
                  <a:cubicBezTo>
                    <a:pt x="365960" y="105204"/>
                    <a:pt x="365960" y="105204"/>
                    <a:pt x="366408" y="105204"/>
                  </a:cubicBezTo>
                  <a:lnTo>
                    <a:pt x="368647" y="106995"/>
                  </a:lnTo>
                  <a:cubicBezTo>
                    <a:pt x="369094" y="106995"/>
                    <a:pt x="369990" y="106995"/>
                    <a:pt x="369990" y="105652"/>
                  </a:cubicBezTo>
                  <a:cubicBezTo>
                    <a:pt x="369990" y="105204"/>
                    <a:pt x="369990" y="104756"/>
                    <a:pt x="370437" y="104756"/>
                  </a:cubicBezTo>
                  <a:cubicBezTo>
                    <a:pt x="370437" y="104309"/>
                    <a:pt x="370885" y="104309"/>
                    <a:pt x="371333" y="104309"/>
                  </a:cubicBezTo>
                  <a:cubicBezTo>
                    <a:pt x="371333" y="104309"/>
                    <a:pt x="372228" y="104756"/>
                    <a:pt x="372676" y="105204"/>
                  </a:cubicBezTo>
                  <a:cubicBezTo>
                    <a:pt x="373123" y="106995"/>
                    <a:pt x="374019" y="107890"/>
                    <a:pt x="374019" y="109681"/>
                  </a:cubicBezTo>
                  <a:lnTo>
                    <a:pt x="374019" y="110128"/>
                  </a:lnTo>
                  <a:cubicBezTo>
                    <a:pt x="374019" y="110576"/>
                    <a:pt x="374019" y="110576"/>
                    <a:pt x="373571" y="111024"/>
                  </a:cubicBezTo>
                  <a:cubicBezTo>
                    <a:pt x="373123" y="111471"/>
                    <a:pt x="372676" y="111919"/>
                    <a:pt x="372676" y="112367"/>
                  </a:cubicBezTo>
                  <a:cubicBezTo>
                    <a:pt x="372676" y="112814"/>
                    <a:pt x="373123" y="112814"/>
                    <a:pt x="373123" y="113262"/>
                  </a:cubicBezTo>
                  <a:lnTo>
                    <a:pt x="372676" y="113710"/>
                  </a:lnTo>
                  <a:lnTo>
                    <a:pt x="372676" y="114157"/>
                  </a:lnTo>
                  <a:cubicBezTo>
                    <a:pt x="372676" y="114605"/>
                    <a:pt x="373123" y="115053"/>
                    <a:pt x="373123" y="115500"/>
                  </a:cubicBezTo>
                  <a:lnTo>
                    <a:pt x="373123" y="116843"/>
                  </a:lnTo>
                  <a:cubicBezTo>
                    <a:pt x="373123" y="118186"/>
                    <a:pt x="372676" y="118634"/>
                    <a:pt x="372228" y="119977"/>
                  </a:cubicBezTo>
                  <a:lnTo>
                    <a:pt x="371333" y="120872"/>
                  </a:lnTo>
                  <a:cubicBezTo>
                    <a:pt x="370885" y="120872"/>
                    <a:pt x="370437" y="120872"/>
                    <a:pt x="369990" y="120425"/>
                  </a:cubicBezTo>
                  <a:lnTo>
                    <a:pt x="368647" y="119529"/>
                  </a:lnTo>
                  <a:cubicBezTo>
                    <a:pt x="367304" y="119529"/>
                    <a:pt x="367304" y="119529"/>
                    <a:pt x="367304" y="118186"/>
                  </a:cubicBezTo>
                  <a:cubicBezTo>
                    <a:pt x="367304" y="116843"/>
                    <a:pt x="367304" y="116396"/>
                    <a:pt x="365513" y="116396"/>
                  </a:cubicBezTo>
                  <a:lnTo>
                    <a:pt x="365065" y="116396"/>
                  </a:lnTo>
                  <a:cubicBezTo>
                    <a:pt x="364617" y="116396"/>
                    <a:pt x="364617" y="116843"/>
                    <a:pt x="364170" y="116843"/>
                  </a:cubicBezTo>
                  <a:lnTo>
                    <a:pt x="364617" y="117291"/>
                  </a:lnTo>
                  <a:cubicBezTo>
                    <a:pt x="365065" y="117291"/>
                    <a:pt x="365513" y="117291"/>
                    <a:pt x="365513" y="117739"/>
                  </a:cubicBezTo>
                  <a:lnTo>
                    <a:pt x="365513" y="119082"/>
                  </a:lnTo>
                  <a:cubicBezTo>
                    <a:pt x="365513" y="119977"/>
                    <a:pt x="365960" y="120425"/>
                    <a:pt x="366408" y="120872"/>
                  </a:cubicBezTo>
                  <a:cubicBezTo>
                    <a:pt x="366408" y="121320"/>
                    <a:pt x="367304" y="121320"/>
                    <a:pt x="366856" y="121768"/>
                  </a:cubicBezTo>
                  <a:cubicBezTo>
                    <a:pt x="365960" y="122215"/>
                    <a:pt x="365513" y="122215"/>
                    <a:pt x="365065" y="122215"/>
                  </a:cubicBezTo>
                  <a:lnTo>
                    <a:pt x="364617" y="121768"/>
                  </a:lnTo>
                  <a:lnTo>
                    <a:pt x="364617" y="120872"/>
                  </a:lnTo>
                  <a:cubicBezTo>
                    <a:pt x="364617" y="120425"/>
                    <a:pt x="364617" y="119977"/>
                    <a:pt x="364170" y="119977"/>
                  </a:cubicBezTo>
                  <a:lnTo>
                    <a:pt x="363722" y="119977"/>
                  </a:lnTo>
                  <a:cubicBezTo>
                    <a:pt x="363275" y="119977"/>
                    <a:pt x="363275" y="119977"/>
                    <a:pt x="363275" y="120425"/>
                  </a:cubicBezTo>
                  <a:cubicBezTo>
                    <a:pt x="363275" y="120872"/>
                    <a:pt x="363275" y="120872"/>
                    <a:pt x="362827" y="120872"/>
                  </a:cubicBezTo>
                  <a:cubicBezTo>
                    <a:pt x="362379" y="121320"/>
                    <a:pt x="362379" y="121320"/>
                    <a:pt x="361932" y="121320"/>
                  </a:cubicBezTo>
                  <a:cubicBezTo>
                    <a:pt x="361484" y="120425"/>
                    <a:pt x="361036" y="119977"/>
                    <a:pt x="361036" y="119977"/>
                  </a:cubicBezTo>
                  <a:cubicBezTo>
                    <a:pt x="360141" y="119977"/>
                    <a:pt x="360141" y="120425"/>
                    <a:pt x="359693" y="120872"/>
                  </a:cubicBezTo>
                  <a:cubicBezTo>
                    <a:pt x="359693" y="121320"/>
                    <a:pt x="359693" y="121768"/>
                    <a:pt x="360141" y="121768"/>
                  </a:cubicBezTo>
                  <a:cubicBezTo>
                    <a:pt x="361932" y="122215"/>
                    <a:pt x="362379" y="122663"/>
                    <a:pt x="363275" y="124006"/>
                  </a:cubicBezTo>
                  <a:cubicBezTo>
                    <a:pt x="363275" y="124454"/>
                    <a:pt x="363275" y="124454"/>
                    <a:pt x="363722" y="124454"/>
                  </a:cubicBezTo>
                  <a:cubicBezTo>
                    <a:pt x="364170" y="124454"/>
                    <a:pt x="364170" y="124454"/>
                    <a:pt x="365065" y="124006"/>
                  </a:cubicBezTo>
                  <a:cubicBezTo>
                    <a:pt x="365513" y="124006"/>
                    <a:pt x="365513" y="123559"/>
                    <a:pt x="365960" y="123559"/>
                  </a:cubicBezTo>
                  <a:cubicBezTo>
                    <a:pt x="366408" y="124454"/>
                    <a:pt x="367751" y="124902"/>
                    <a:pt x="368647" y="126245"/>
                  </a:cubicBezTo>
                  <a:lnTo>
                    <a:pt x="367751" y="126245"/>
                  </a:lnTo>
                  <a:cubicBezTo>
                    <a:pt x="367304" y="126692"/>
                    <a:pt x="366856" y="127140"/>
                    <a:pt x="366408" y="127140"/>
                  </a:cubicBezTo>
                  <a:lnTo>
                    <a:pt x="365065" y="127140"/>
                  </a:lnTo>
                  <a:cubicBezTo>
                    <a:pt x="364170" y="127140"/>
                    <a:pt x="363722" y="127588"/>
                    <a:pt x="363722" y="128035"/>
                  </a:cubicBezTo>
                  <a:cubicBezTo>
                    <a:pt x="363722" y="128483"/>
                    <a:pt x="362379" y="129378"/>
                    <a:pt x="361484" y="129378"/>
                  </a:cubicBezTo>
                  <a:cubicBezTo>
                    <a:pt x="361484" y="129378"/>
                    <a:pt x="361036" y="129378"/>
                    <a:pt x="361036" y="129826"/>
                  </a:cubicBezTo>
                  <a:lnTo>
                    <a:pt x="362379" y="131617"/>
                  </a:lnTo>
                  <a:cubicBezTo>
                    <a:pt x="362379" y="132512"/>
                    <a:pt x="363275" y="132960"/>
                    <a:pt x="364170" y="132960"/>
                  </a:cubicBezTo>
                  <a:cubicBezTo>
                    <a:pt x="365513" y="132960"/>
                    <a:pt x="366856" y="133407"/>
                    <a:pt x="368647" y="133855"/>
                  </a:cubicBezTo>
                  <a:cubicBezTo>
                    <a:pt x="369542" y="135198"/>
                    <a:pt x="369990" y="135646"/>
                    <a:pt x="369990" y="136541"/>
                  </a:cubicBezTo>
                  <a:cubicBezTo>
                    <a:pt x="370437" y="136541"/>
                    <a:pt x="370437" y="136541"/>
                    <a:pt x="370437" y="136989"/>
                  </a:cubicBezTo>
                  <a:lnTo>
                    <a:pt x="370437" y="137884"/>
                  </a:lnTo>
                  <a:cubicBezTo>
                    <a:pt x="370437" y="138779"/>
                    <a:pt x="370437" y="139227"/>
                    <a:pt x="369990" y="140123"/>
                  </a:cubicBezTo>
                  <a:cubicBezTo>
                    <a:pt x="369542" y="140570"/>
                    <a:pt x="369094" y="141466"/>
                    <a:pt x="369094" y="141913"/>
                  </a:cubicBezTo>
                  <a:lnTo>
                    <a:pt x="369094" y="146838"/>
                  </a:lnTo>
                  <a:cubicBezTo>
                    <a:pt x="368647" y="148181"/>
                    <a:pt x="368647" y="149076"/>
                    <a:pt x="368647" y="150867"/>
                  </a:cubicBezTo>
                  <a:cubicBezTo>
                    <a:pt x="368647" y="151314"/>
                    <a:pt x="369094" y="152210"/>
                    <a:pt x="369094" y="152657"/>
                  </a:cubicBezTo>
                  <a:cubicBezTo>
                    <a:pt x="369094" y="153105"/>
                    <a:pt x="368647" y="154000"/>
                    <a:pt x="368647" y="154448"/>
                  </a:cubicBezTo>
                  <a:cubicBezTo>
                    <a:pt x="368199" y="155343"/>
                    <a:pt x="367751" y="155791"/>
                    <a:pt x="367751" y="156687"/>
                  </a:cubicBezTo>
                  <a:cubicBezTo>
                    <a:pt x="367751" y="157582"/>
                    <a:pt x="368199" y="158030"/>
                    <a:pt x="368647" y="158477"/>
                  </a:cubicBezTo>
                  <a:cubicBezTo>
                    <a:pt x="368647" y="162506"/>
                    <a:pt x="368199" y="164297"/>
                    <a:pt x="368199" y="164297"/>
                  </a:cubicBezTo>
                  <a:cubicBezTo>
                    <a:pt x="368199" y="164297"/>
                    <a:pt x="367751" y="161611"/>
                    <a:pt x="367751" y="158477"/>
                  </a:cubicBezTo>
                  <a:cubicBezTo>
                    <a:pt x="367751" y="158477"/>
                    <a:pt x="367751" y="158030"/>
                    <a:pt x="367304" y="158030"/>
                  </a:cubicBezTo>
                  <a:cubicBezTo>
                    <a:pt x="366856" y="158030"/>
                    <a:pt x="366856" y="157582"/>
                    <a:pt x="366856" y="157582"/>
                  </a:cubicBezTo>
                  <a:cubicBezTo>
                    <a:pt x="366408" y="157134"/>
                    <a:pt x="365960" y="156687"/>
                    <a:pt x="365513" y="156687"/>
                  </a:cubicBezTo>
                  <a:cubicBezTo>
                    <a:pt x="365065" y="156687"/>
                    <a:pt x="364617" y="157134"/>
                    <a:pt x="364617" y="157582"/>
                  </a:cubicBezTo>
                  <a:cubicBezTo>
                    <a:pt x="364170" y="162954"/>
                    <a:pt x="363722" y="166088"/>
                    <a:pt x="363722" y="166088"/>
                  </a:cubicBezTo>
                  <a:cubicBezTo>
                    <a:pt x="363722" y="166088"/>
                    <a:pt x="363275" y="163849"/>
                    <a:pt x="363275" y="158477"/>
                  </a:cubicBezTo>
                  <a:cubicBezTo>
                    <a:pt x="363275" y="158030"/>
                    <a:pt x="362827" y="158030"/>
                    <a:pt x="362379" y="158030"/>
                  </a:cubicBezTo>
                  <a:cubicBezTo>
                    <a:pt x="362827" y="158477"/>
                    <a:pt x="362827" y="160268"/>
                    <a:pt x="362827" y="162954"/>
                  </a:cubicBezTo>
                  <a:cubicBezTo>
                    <a:pt x="362827" y="173698"/>
                    <a:pt x="361036" y="198320"/>
                    <a:pt x="358798" y="199663"/>
                  </a:cubicBezTo>
                  <a:cubicBezTo>
                    <a:pt x="358350" y="200559"/>
                    <a:pt x="358350" y="200559"/>
                    <a:pt x="358350" y="201902"/>
                  </a:cubicBezTo>
                  <a:lnTo>
                    <a:pt x="359693" y="202797"/>
                  </a:lnTo>
                  <a:cubicBezTo>
                    <a:pt x="359693" y="202797"/>
                    <a:pt x="360141" y="202797"/>
                    <a:pt x="360141" y="202349"/>
                  </a:cubicBezTo>
                  <a:cubicBezTo>
                    <a:pt x="361036" y="202349"/>
                    <a:pt x="361036" y="201006"/>
                    <a:pt x="361036" y="200559"/>
                  </a:cubicBezTo>
                  <a:cubicBezTo>
                    <a:pt x="361036" y="199216"/>
                    <a:pt x="361484" y="199216"/>
                    <a:pt x="361932" y="199216"/>
                  </a:cubicBezTo>
                  <a:cubicBezTo>
                    <a:pt x="362827" y="199663"/>
                    <a:pt x="363275" y="199663"/>
                    <a:pt x="363722" y="199663"/>
                  </a:cubicBezTo>
                  <a:cubicBezTo>
                    <a:pt x="364617" y="199663"/>
                    <a:pt x="365065" y="199663"/>
                    <a:pt x="365065" y="201006"/>
                  </a:cubicBezTo>
                  <a:cubicBezTo>
                    <a:pt x="365513" y="201454"/>
                    <a:pt x="365513" y="202797"/>
                    <a:pt x="365513" y="203245"/>
                  </a:cubicBezTo>
                  <a:cubicBezTo>
                    <a:pt x="365513" y="207721"/>
                    <a:pt x="365513" y="210408"/>
                    <a:pt x="365960" y="214437"/>
                  </a:cubicBezTo>
                  <a:lnTo>
                    <a:pt x="365960" y="215780"/>
                  </a:lnTo>
                  <a:cubicBezTo>
                    <a:pt x="365513" y="217123"/>
                    <a:pt x="365065" y="217123"/>
                    <a:pt x="364617" y="217123"/>
                  </a:cubicBezTo>
                  <a:cubicBezTo>
                    <a:pt x="364170" y="217123"/>
                    <a:pt x="364170" y="217123"/>
                    <a:pt x="364170" y="215780"/>
                  </a:cubicBezTo>
                  <a:lnTo>
                    <a:pt x="364170" y="213094"/>
                  </a:lnTo>
                  <a:cubicBezTo>
                    <a:pt x="363722" y="213094"/>
                    <a:pt x="363722" y="212646"/>
                    <a:pt x="363275" y="212646"/>
                  </a:cubicBezTo>
                  <a:lnTo>
                    <a:pt x="362827" y="213094"/>
                  </a:lnTo>
                  <a:cubicBezTo>
                    <a:pt x="362379" y="216675"/>
                    <a:pt x="361484" y="218466"/>
                    <a:pt x="361484" y="218913"/>
                  </a:cubicBezTo>
                  <a:lnTo>
                    <a:pt x="361932" y="219361"/>
                  </a:lnTo>
                  <a:lnTo>
                    <a:pt x="362827" y="219361"/>
                  </a:lnTo>
                  <a:cubicBezTo>
                    <a:pt x="363275" y="219361"/>
                    <a:pt x="363275" y="219361"/>
                    <a:pt x="364170" y="218913"/>
                  </a:cubicBezTo>
                  <a:cubicBezTo>
                    <a:pt x="364170" y="218018"/>
                    <a:pt x="364617" y="218018"/>
                    <a:pt x="365065" y="218018"/>
                  </a:cubicBezTo>
                  <a:lnTo>
                    <a:pt x="365960" y="218018"/>
                  </a:lnTo>
                  <a:cubicBezTo>
                    <a:pt x="365960" y="218018"/>
                    <a:pt x="363275" y="232791"/>
                    <a:pt x="361932" y="233239"/>
                  </a:cubicBezTo>
                  <a:cubicBezTo>
                    <a:pt x="362379" y="234134"/>
                    <a:pt x="362379" y="235477"/>
                    <a:pt x="362379" y="235925"/>
                  </a:cubicBezTo>
                  <a:lnTo>
                    <a:pt x="362379" y="236373"/>
                  </a:lnTo>
                  <a:cubicBezTo>
                    <a:pt x="361484" y="236373"/>
                    <a:pt x="361036" y="237268"/>
                    <a:pt x="361036" y="237716"/>
                  </a:cubicBezTo>
                  <a:cubicBezTo>
                    <a:pt x="361036" y="239506"/>
                    <a:pt x="355664" y="246669"/>
                    <a:pt x="354321" y="247564"/>
                  </a:cubicBezTo>
                  <a:lnTo>
                    <a:pt x="353426" y="247564"/>
                  </a:lnTo>
                  <a:cubicBezTo>
                    <a:pt x="352978" y="247564"/>
                    <a:pt x="352978" y="246669"/>
                    <a:pt x="352978" y="244878"/>
                  </a:cubicBezTo>
                  <a:cubicBezTo>
                    <a:pt x="352530" y="243535"/>
                    <a:pt x="352530" y="240849"/>
                    <a:pt x="352530" y="238163"/>
                  </a:cubicBezTo>
                  <a:lnTo>
                    <a:pt x="352530" y="228762"/>
                  </a:lnTo>
                  <a:cubicBezTo>
                    <a:pt x="352530" y="228314"/>
                    <a:pt x="352082" y="227867"/>
                    <a:pt x="352082" y="227867"/>
                  </a:cubicBezTo>
                  <a:cubicBezTo>
                    <a:pt x="351635" y="227867"/>
                    <a:pt x="350740" y="235925"/>
                    <a:pt x="349397" y="235925"/>
                  </a:cubicBezTo>
                  <a:lnTo>
                    <a:pt x="348949" y="235477"/>
                  </a:lnTo>
                  <a:lnTo>
                    <a:pt x="348053" y="235030"/>
                  </a:lnTo>
                  <a:lnTo>
                    <a:pt x="344920" y="235030"/>
                  </a:lnTo>
                  <a:cubicBezTo>
                    <a:pt x="343577" y="235030"/>
                    <a:pt x="342234" y="235477"/>
                    <a:pt x="340891" y="237716"/>
                  </a:cubicBezTo>
                  <a:cubicBezTo>
                    <a:pt x="339995" y="237716"/>
                    <a:pt x="337757" y="227867"/>
                    <a:pt x="337757" y="222942"/>
                  </a:cubicBezTo>
                  <a:cubicBezTo>
                    <a:pt x="337309" y="221599"/>
                    <a:pt x="337309" y="220704"/>
                    <a:pt x="337309" y="220256"/>
                  </a:cubicBezTo>
                  <a:cubicBezTo>
                    <a:pt x="337309" y="219809"/>
                    <a:pt x="337309" y="219361"/>
                    <a:pt x="337757" y="218913"/>
                  </a:cubicBezTo>
                  <a:lnTo>
                    <a:pt x="337757" y="217570"/>
                  </a:lnTo>
                  <a:cubicBezTo>
                    <a:pt x="337757" y="217123"/>
                    <a:pt x="337309" y="216227"/>
                    <a:pt x="337309" y="215780"/>
                  </a:cubicBezTo>
                  <a:lnTo>
                    <a:pt x="337309" y="213541"/>
                  </a:lnTo>
                  <a:cubicBezTo>
                    <a:pt x="337309" y="212646"/>
                    <a:pt x="337309" y="211303"/>
                    <a:pt x="336862" y="209512"/>
                  </a:cubicBezTo>
                  <a:cubicBezTo>
                    <a:pt x="336862" y="209064"/>
                    <a:pt x="336862" y="208169"/>
                    <a:pt x="335966" y="207274"/>
                  </a:cubicBezTo>
                  <a:cubicBezTo>
                    <a:pt x="336862" y="205035"/>
                    <a:pt x="336862" y="203692"/>
                    <a:pt x="337309" y="202349"/>
                  </a:cubicBezTo>
                  <a:lnTo>
                    <a:pt x="337309" y="200559"/>
                  </a:lnTo>
                  <a:cubicBezTo>
                    <a:pt x="336862" y="198768"/>
                    <a:pt x="336862" y="198768"/>
                    <a:pt x="336862" y="198320"/>
                  </a:cubicBezTo>
                  <a:lnTo>
                    <a:pt x="336862" y="196082"/>
                  </a:lnTo>
                  <a:cubicBezTo>
                    <a:pt x="336862" y="194291"/>
                    <a:pt x="336862" y="193396"/>
                    <a:pt x="335966" y="192500"/>
                  </a:cubicBezTo>
                  <a:cubicBezTo>
                    <a:pt x="335966" y="192053"/>
                    <a:pt x="337757" y="162954"/>
                    <a:pt x="337757" y="157134"/>
                  </a:cubicBezTo>
                  <a:lnTo>
                    <a:pt x="337757" y="156239"/>
                  </a:lnTo>
                  <a:cubicBezTo>
                    <a:pt x="338205" y="155791"/>
                    <a:pt x="339548" y="155791"/>
                    <a:pt x="339995" y="155791"/>
                  </a:cubicBezTo>
                  <a:lnTo>
                    <a:pt x="339995" y="154000"/>
                  </a:lnTo>
                  <a:cubicBezTo>
                    <a:pt x="339995" y="153553"/>
                    <a:pt x="339548" y="153105"/>
                    <a:pt x="338652" y="152657"/>
                  </a:cubicBezTo>
                  <a:cubicBezTo>
                    <a:pt x="338205" y="152210"/>
                    <a:pt x="338205" y="151762"/>
                    <a:pt x="338205" y="150867"/>
                  </a:cubicBezTo>
                  <a:lnTo>
                    <a:pt x="338205" y="149971"/>
                  </a:lnTo>
                  <a:cubicBezTo>
                    <a:pt x="338205" y="149524"/>
                    <a:pt x="338205" y="149076"/>
                    <a:pt x="338652" y="148628"/>
                  </a:cubicBezTo>
                  <a:cubicBezTo>
                    <a:pt x="339548" y="148181"/>
                    <a:pt x="339995" y="147733"/>
                    <a:pt x="339995" y="146390"/>
                  </a:cubicBezTo>
                  <a:cubicBezTo>
                    <a:pt x="340443" y="146390"/>
                    <a:pt x="339995" y="145942"/>
                    <a:pt x="339995" y="145942"/>
                  </a:cubicBezTo>
                  <a:cubicBezTo>
                    <a:pt x="339548" y="145495"/>
                    <a:pt x="339548" y="145495"/>
                    <a:pt x="338652" y="145495"/>
                  </a:cubicBezTo>
                  <a:cubicBezTo>
                    <a:pt x="339100" y="145495"/>
                    <a:pt x="339100" y="145942"/>
                    <a:pt x="339100" y="145942"/>
                  </a:cubicBezTo>
                  <a:cubicBezTo>
                    <a:pt x="339100" y="146390"/>
                    <a:pt x="338652" y="146390"/>
                    <a:pt x="338205" y="146390"/>
                  </a:cubicBezTo>
                  <a:cubicBezTo>
                    <a:pt x="337757" y="146838"/>
                    <a:pt x="337309" y="147285"/>
                    <a:pt x="336862" y="147285"/>
                  </a:cubicBezTo>
                  <a:lnTo>
                    <a:pt x="336414" y="146838"/>
                  </a:lnTo>
                  <a:lnTo>
                    <a:pt x="335519" y="146838"/>
                  </a:lnTo>
                  <a:cubicBezTo>
                    <a:pt x="333280" y="146838"/>
                    <a:pt x="331937" y="147733"/>
                    <a:pt x="331937" y="149076"/>
                  </a:cubicBezTo>
                  <a:cubicBezTo>
                    <a:pt x="331937" y="150419"/>
                    <a:pt x="330146" y="151314"/>
                    <a:pt x="329251" y="152210"/>
                  </a:cubicBezTo>
                  <a:cubicBezTo>
                    <a:pt x="328356" y="152657"/>
                    <a:pt x="327460" y="153105"/>
                    <a:pt x="327460" y="154448"/>
                  </a:cubicBezTo>
                  <a:cubicBezTo>
                    <a:pt x="327460" y="155343"/>
                    <a:pt x="326118" y="154896"/>
                    <a:pt x="326118" y="155791"/>
                  </a:cubicBezTo>
                  <a:lnTo>
                    <a:pt x="326118" y="156239"/>
                  </a:lnTo>
                  <a:lnTo>
                    <a:pt x="323431" y="160268"/>
                  </a:lnTo>
                  <a:lnTo>
                    <a:pt x="323431" y="160716"/>
                  </a:lnTo>
                  <a:cubicBezTo>
                    <a:pt x="321641" y="162506"/>
                    <a:pt x="321193" y="164297"/>
                    <a:pt x="320745" y="165640"/>
                  </a:cubicBezTo>
                  <a:cubicBezTo>
                    <a:pt x="320745" y="165640"/>
                    <a:pt x="320298" y="166535"/>
                    <a:pt x="319850" y="166535"/>
                  </a:cubicBezTo>
                  <a:cubicBezTo>
                    <a:pt x="318507" y="166535"/>
                    <a:pt x="317612" y="167431"/>
                    <a:pt x="316716" y="168326"/>
                  </a:cubicBezTo>
                  <a:lnTo>
                    <a:pt x="315373" y="170564"/>
                  </a:lnTo>
                  <a:lnTo>
                    <a:pt x="306420" y="177727"/>
                  </a:lnTo>
                  <a:cubicBezTo>
                    <a:pt x="305077" y="178175"/>
                    <a:pt x="303286" y="178175"/>
                    <a:pt x="301943" y="179070"/>
                  </a:cubicBezTo>
                  <a:cubicBezTo>
                    <a:pt x="301495" y="179518"/>
                    <a:pt x="301048" y="179966"/>
                    <a:pt x="300600" y="179966"/>
                  </a:cubicBezTo>
                  <a:cubicBezTo>
                    <a:pt x="297914" y="180413"/>
                    <a:pt x="294780" y="180413"/>
                    <a:pt x="292989" y="181309"/>
                  </a:cubicBezTo>
                  <a:lnTo>
                    <a:pt x="289856" y="181309"/>
                  </a:lnTo>
                  <a:cubicBezTo>
                    <a:pt x="287170" y="181309"/>
                    <a:pt x="284484" y="181756"/>
                    <a:pt x="282245" y="182204"/>
                  </a:cubicBezTo>
                  <a:lnTo>
                    <a:pt x="279559" y="182204"/>
                  </a:lnTo>
                  <a:cubicBezTo>
                    <a:pt x="278664" y="182204"/>
                    <a:pt x="277768" y="181756"/>
                    <a:pt x="277321" y="181309"/>
                  </a:cubicBezTo>
                  <a:cubicBezTo>
                    <a:pt x="276873" y="180413"/>
                    <a:pt x="275978" y="180413"/>
                    <a:pt x="275530" y="180413"/>
                  </a:cubicBezTo>
                  <a:lnTo>
                    <a:pt x="273739" y="180413"/>
                  </a:lnTo>
                  <a:cubicBezTo>
                    <a:pt x="272844" y="180413"/>
                    <a:pt x="271949" y="179966"/>
                    <a:pt x="271053" y="179966"/>
                  </a:cubicBezTo>
                  <a:cubicBezTo>
                    <a:pt x="270158" y="179518"/>
                    <a:pt x="269263" y="179518"/>
                    <a:pt x="268367" y="179518"/>
                  </a:cubicBezTo>
                  <a:lnTo>
                    <a:pt x="263890" y="179518"/>
                  </a:lnTo>
                  <a:cubicBezTo>
                    <a:pt x="262995" y="179070"/>
                    <a:pt x="262995" y="178175"/>
                    <a:pt x="262548" y="178175"/>
                  </a:cubicBezTo>
                  <a:cubicBezTo>
                    <a:pt x="261205" y="176384"/>
                    <a:pt x="258966" y="174146"/>
                    <a:pt x="257176" y="172803"/>
                  </a:cubicBezTo>
                  <a:lnTo>
                    <a:pt x="255832" y="171460"/>
                  </a:lnTo>
                  <a:lnTo>
                    <a:pt x="253594" y="166983"/>
                  </a:lnTo>
                  <a:cubicBezTo>
                    <a:pt x="251803" y="165640"/>
                    <a:pt x="250460" y="164745"/>
                    <a:pt x="250460" y="162954"/>
                  </a:cubicBezTo>
                  <a:lnTo>
                    <a:pt x="249781" y="161821"/>
                  </a:lnTo>
                  <a:lnTo>
                    <a:pt x="248727" y="162506"/>
                  </a:lnTo>
                  <a:cubicBezTo>
                    <a:pt x="248279" y="162506"/>
                    <a:pt x="246936" y="163402"/>
                    <a:pt x="245593" y="163849"/>
                  </a:cubicBezTo>
                  <a:cubicBezTo>
                    <a:pt x="245145" y="164297"/>
                    <a:pt x="245145" y="164745"/>
                    <a:pt x="245145" y="165640"/>
                  </a:cubicBezTo>
                  <a:cubicBezTo>
                    <a:pt x="245145" y="166535"/>
                    <a:pt x="245145" y="166983"/>
                    <a:pt x="244698" y="167878"/>
                  </a:cubicBezTo>
                  <a:cubicBezTo>
                    <a:pt x="243802" y="167878"/>
                    <a:pt x="243355" y="168326"/>
                    <a:pt x="242459" y="168774"/>
                  </a:cubicBezTo>
                  <a:cubicBezTo>
                    <a:pt x="242012" y="168774"/>
                    <a:pt x="242012" y="168774"/>
                    <a:pt x="242012" y="168774"/>
                  </a:cubicBezTo>
                  <a:cubicBezTo>
                    <a:pt x="242012" y="168774"/>
                    <a:pt x="242012" y="168774"/>
                    <a:pt x="242459" y="168326"/>
                  </a:cubicBezTo>
                  <a:cubicBezTo>
                    <a:pt x="242459" y="167878"/>
                    <a:pt x="242459" y="166983"/>
                    <a:pt x="242012" y="166088"/>
                  </a:cubicBezTo>
                  <a:cubicBezTo>
                    <a:pt x="242012" y="164745"/>
                    <a:pt x="242907" y="162954"/>
                    <a:pt x="244698" y="162506"/>
                  </a:cubicBezTo>
                  <a:cubicBezTo>
                    <a:pt x="245593" y="162059"/>
                    <a:pt x="246488" y="161163"/>
                    <a:pt x="246488" y="160268"/>
                  </a:cubicBezTo>
                  <a:cubicBezTo>
                    <a:pt x="246488" y="159820"/>
                    <a:pt x="246488" y="159820"/>
                    <a:pt x="246488" y="159373"/>
                  </a:cubicBezTo>
                  <a:cubicBezTo>
                    <a:pt x="246488" y="158925"/>
                    <a:pt x="246488" y="158477"/>
                    <a:pt x="246041" y="157582"/>
                  </a:cubicBezTo>
                  <a:cubicBezTo>
                    <a:pt x="246041" y="157582"/>
                    <a:pt x="245145" y="156687"/>
                    <a:pt x="244698" y="156687"/>
                  </a:cubicBezTo>
                  <a:cubicBezTo>
                    <a:pt x="243802" y="156687"/>
                    <a:pt x="243355" y="157582"/>
                    <a:pt x="242907" y="157582"/>
                  </a:cubicBezTo>
                  <a:cubicBezTo>
                    <a:pt x="242907" y="158030"/>
                    <a:pt x="243355" y="158477"/>
                    <a:pt x="243355" y="158477"/>
                  </a:cubicBezTo>
                  <a:cubicBezTo>
                    <a:pt x="243355" y="158925"/>
                    <a:pt x="243802" y="159820"/>
                    <a:pt x="243802" y="159820"/>
                  </a:cubicBezTo>
                  <a:lnTo>
                    <a:pt x="242459" y="162059"/>
                  </a:lnTo>
                  <a:cubicBezTo>
                    <a:pt x="242012" y="162506"/>
                    <a:pt x="241564" y="162954"/>
                    <a:pt x="241116" y="162954"/>
                  </a:cubicBezTo>
                  <a:cubicBezTo>
                    <a:pt x="240669" y="162954"/>
                    <a:pt x="240221" y="163402"/>
                    <a:pt x="239326" y="164297"/>
                  </a:cubicBezTo>
                  <a:cubicBezTo>
                    <a:pt x="239326" y="164297"/>
                    <a:pt x="239326" y="164745"/>
                    <a:pt x="238878" y="165192"/>
                  </a:cubicBezTo>
                  <a:cubicBezTo>
                    <a:pt x="238430" y="165640"/>
                    <a:pt x="238430" y="165640"/>
                    <a:pt x="238430" y="166088"/>
                  </a:cubicBezTo>
                  <a:cubicBezTo>
                    <a:pt x="238430" y="166535"/>
                    <a:pt x="238430" y="166983"/>
                    <a:pt x="238878" y="166983"/>
                  </a:cubicBezTo>
                  <a:lnTo>
                    <a:pt x="238878" y="167878"/>
                  </a:lnTo>
                  <a:cubicBezTo>
                    <a:pt x="238430" y="168774"/>
                    <a:pt x="238430" y="170117"/>
                    <a:pt x="237535" y="171012"/>
                  </a:cubicBezTo>
                  <a:lnTo>
                    <a:pt x="237535" y="172355"/>
                  </a:lnTo>
                  <a:lnTo>
                    <a:pt x="238430" y="172355"/>
                  </a:lnTo>
                  <a:cubicBezTo>
                    <a:pt x="238430" y="171907"/>
                    <a:pt x="238878" y="171460"/>
                    <a:pt x="239326" y="171460"/>
                  </a:cubicBezTo>
                  <a:cubicBezTo>
                    <a:pt x="239326" y="171460"/>
                    <a:pt x="239773" y="171460"/>
                    <a:pt x="239773" y="172355"/>
                  </a:cubicBezTo>
                  <a:cubicBezTo>
                    <a:pt x="239773" y="172803"/>
                    <a:pt x="239326" y="173250"/>
                    <a:pt x="238878" y="173250"/>
                  </a:cubicBezTo>
                  <a:cubicBezTo>
                    <a:pt x="238878" y="173250"/>
                    <a:pt x="238430" y="173250"/>
                    <a:pt x="238430" y="173250"/>
                  </a:cubicBezTo>
                  <a:lnTo>
                    <a:pt x="236640" y="173250"/>
                  </a:lnTo>
                  <a:lnTo>
                    <a:pt x="236192" y="173698"/>
                  </a:lnTo>
                  <a:cubicBezTo>
                    <a:pt x="235744" y="173698"/>
                    <a:pt x="236192" y="174146"/>
                    <a:pt x="236192" y="174146"/>
                  </a:cubicBezTo>
                  <a:cubicBezTo>
                    <a:pt x="237087" y="174593"/>
                    <a:pt x="237535" y="175489"/>
                    <a:pt x="237535" y="175937"/>
                  </a:cubicBezTo>
                  <a:lnTo>
                    <a:pt x="236192" y="178623"/>
                  </a:lnTo>
                  <a:cubicBezTo>
                    <a:pt x="235297" y="179070"/>
                    <a:pt x="234849" y="179518"/>
                    <a:pt x="234849" y="180413"/>
                  </a:cubicBezTo>
                  <a:cubicBezTo>
                    <a:pt x="234849" y="181309"/>
                    <a:pt x="233953" y="181756"/>
                    <a:pt x="233506" y="182204"/>
                  </a:cubicBezTo>
                  <a:cubicBezTo>
                    <a:pt x="233058" y="182204"/>
                    <a:pt x="232610" y="182652"/>
                    <a:pt x="232610" y="183099"/>
                  </a:cubicBezTo>
                  <a:cubicBezTo>
                    <a:pt x="232610" y="183995"/>
                    <a:pt x="231267" y="184890"/>
                    <a:pt x="230372" y="185338"/>
                  </a:cubicBezTo>
                  <a:lnTo>
                    <a:pt x="229477" y="186233"/>
                  </a:lnTo>
                  <a:cubicBezTo>
                    <a:pt x="228581" y="187128"/>
                    <a:pt x="228134" y="188471"/>
                    <a:pt x="226343" y="188919"/>
                  </a:cubicBezTo>
                  <a:cubicBezTo>
                    <a:pt x="225895" y="188919"/>
                    <a:pt x="225000" y="189367"/>
                    <a:pt x="224105" y="189367"/>
                  </a:cubicBezTo>
                  <a:cubicBezTo>
                    <a:pt x="224105" y="189814"/>
                    <a:pt x="223657" y="189814"/>
                    <a:pt x="223657" y="189814"/>
                  </a:cubicBezTo>
                  <a:cubicBezTo>
                    <a:pt x="223657" y="189814"/>
                    <a:pt x="223209" y="189814"/>
                    <a:pt x="223209" y="189367"/>
                  </a:cubicBezTo>
                  <a:lnTo>
                    <a:pt x="222762" y="189367"/>
                  </a:lnTo>
                  <a:cubicBezTo>
                    <a:pt x="222314" y="189367"/>
                    <a:pt x="221866" y="189814"/>
                    <a:pt x="221866" y="190262"/>
                  </a:cubicBezTo>
                  <a:cubicBezTo>
                    <a:pt x="221419" y="190710"/>
                    <a:pt x="221419" y="191157"/>
                    <a:pt x="221419" y="191605"/>
                  </a:cubicBezTo>
                  <a:cubicBezTo>
                    <a:pt x="221419" y="192053"/>
                    <a:pt x="221419" y="192053"/>
                    <a:pt x="221419" y="192500"/>
                  </a:cubicBezTo>
                  <a:cubicBezTo>
                    <a:pt x="220971" y="193844"/>
                    <a:pt x="219628" y="194739"/>
                    <a:pt x="218732" y="195634"/>
                  </a:cubicBezTo>
                  <a:cubicBezTo>
                    <a:pt x="217837" y="195634"/>
                    <a:pt x="217390" y="195634"/>
                    <a:pt x="217390" y="195187"/>
                  </a:cubicBezTo>
                  <a:lnTo>
                    <a:pt x="217390" y="194739"/>
                  </a:lnTo>
                  <a:cubicBezTo>
                    <a:pt x="216942" y="194291"/>
                    <a:pt x="216494" y="194291"/>
                    <a:pt x="216047" y="194291"/>
                  </a:cubicBezTo>
                  <a:cubicBezTo>
                    <a:pt x="216047" y="194739"/>
                    <a:pt x="215599" y="194739"/>
                    <a:pt x="215151" y="195187"/>
                  </a:cubicBezTo>
                  <a:lnTo>
                    <a:pt x="215599" y="196977"/>
                  </a:lnTo>
                  <a:lnTo>
                    <a:pt x="212913" y="200111"/>
                  </a:lnTo>
                  <a:cubicBezTo>
                    <a:pt x="212913" y="201454"/>
                    <a:pt x="211570" y="201902"/>
                    <a:pt x="211122" y="202349"/>
                  </a:cubicBezTo>
                  <a:cubicBezTo>
                    <a:pt x="209779" y="203692"/>
                    <a:pt x="207988" y="204588"/>
                    <a:pt x="207093" y="205035"/>
                  </a:cubicBezTo>
                  <a:lnTo>
                    <a:pt x="205750" y="206378"/>
                  </a:lnTo>
                  <a:cubicBezTo>
                    <a:pt x="202616" y="208169"/>
                    <a:pt x="199035" y="210408"/>
                    <a:pt x="196349" y="212646"/>
                  </a:cubicBezTo>
                  <a:lnTo>
                    <a:pt x="194110" y="213541"/>
                  </a:lnTo>
                  <a:cubicBezTo>
                    <a:pt x="192768" y="214437"/>
                    <a:pt x="191424" y="215332"/>
                    <a:pt x="190081" y="215332"/>
                  </a:cubicBezTo>
                  <a:cubicBezTo>
                    <a:pt x="188738" y="216227"/>
                    <a:pt x="186948" y="217123"/>
                    <a:pt x="185605" y="218466"/>
                  </a:cubicBezTo>
                  <a:lnTo>
                    <a:pt x="183814" y="218466"/>
                  </a:lnTo>
                  <a:cubicBezTo>
                    <a:pt x="182471" y="218466"/>
                    <a:pt x="181575" y="218913"/>
                    <a:pt x="180233" y="219809"/>
                  </a:cubicBezTo>
                  <a:cubicBezTo>
                    <a:pt x="177546" y="220704"/>
                    <a:pt x="175308" y="221152"/>
                    <a:pt x="173070" y="221152"/>
                  </a:cubicBezTo>
                  <a:cubicBezTo>
                    <a:pt x="172174" y="221599"/>
                    <a:pt x="170831" y="222047"/>
                    <a:pt x="169488" y="222047"/>
                  </a:cubicBezTo>
                  <a:cubicBezTo>
                    <a:pt x="169040" y="222047"/>
                    <a:pt x="169040" y="222047"/>
                    <a:pt x="169040" y="222047"/>
                  </a:cubicBezTo>
                  <a:cubicBezTo>
                    <a:pt x="169040" y="222047"/>
                    <a:pt x="169040" y="222047"/>
                    <a:pt x="168593" y="222047"/>
                  </a:cubicBezTo>
                  <a:cubicBezTo>
                    <a:pt x="168145" y="222047"/>
                    <a:pt x="167250" y="222047"/>
                    <a:pt x="166802" y="222047"/>
                  </a:cubicBezTo>
                  <a:cubicBezTo>
                    <a:pt x="165459" y="222047"/>
                    <a:pt x="164116" y="222047"/>
                    <a:pt x="163221" y="222047"/>
                  </a:cubicBezTo>
                  <a:lnTo>
                    <a:pt x="160087" y="222047"/>
                  </a:lnTo>
                  <a:cubicBezTo>
                    <a:pt x="159639" y="222047"/>
                    <a:pt x="159192" y="222047"/>
                    <a:pt x="158296" y="222047"/>
                  </a:cubicBezTo>
                  <a:cubicBezTo>
                    <a:pt x="156953" y="222047"/>
                    <a:pt x="155163" y="222047"/>
                    <a:pt x="153372" y="222047"/>
                  </a:cubicBezTo>
                  <a:cubicBezTo>
                    <a:pt x="152924" y="221599"/>
                    <a:pt x="151581" y="221599"/>
                    <a:pt x="150686" y="221599"/>
                  </a:cubicBezTo>
                  <a:cubicBezTo>
                    <a:pt x="149343" y="221599"/>
                    <a:pt x="148448" y="221599"/>
                    <a:pt x="148448" y="220704"/>
                  </a:cubicBezTo>
                  <a:lnTo>
                    <a:pt x="148000" y="220704"/>
                  </a:lnTo>
                  <a:cubicBezTo>
                    <a:pt x="146657" y="220256"/>
                    <a:pt x="144866" y="219809"/>
                    <a:pt x="143971" y="218913"/>
                  </a:cubicBezTo>
                  <a:lnTo>
                    <a:pt x="141733" y="218913"/>
                  </a:lnTo>
                  <a:cubicBezTo>
                    <a:pt x="141285" y="218913"/>
                    <a:pt x="140837" y="218913"/>
                    <a:pt x="139942" y="217570"/>
                  </a:cubicBezTo>
                  <a:cubicBezTo>
                    <a:pt x="139942" y="217123"/>
                    <a:pt x="138599" y="216675"/>
                    <a:pt x="137703" y="216227"/>
                  </a:cubicBezTo>
                  <a:lnTo>
                    <a:pt x="135017" y="214884"/>
                  </a:lnTo>
                  <a:lnTo>
                    <a:pt x="135017" y="214437"/>
                  </a:lnTo>
                  <a:cubicBezTo>
                    <a:pt x="132779" y="213094"/>
                    <a:pt x="131884" y="212198"/>
                    <a:pt x="130988" y="209960"/>
                  </a:cubicBezTo>
                  <a:cubicBezTo>
                    <a:pt x="130540" y="209512"/>
                    <a:pt x="128750" y="209064"/>
                    <a:pt x="127855" y="208169"/>
                  </a:cubicBezTo>
                  <a:cubicBezTo>
                    <a:pt x="127407" y="207274"/>
                    <a:pt x="126959" y="206378"/>
                    <a:pt x="126064" y="205483"/>
                  </a:cubicBezTo>
                  <a:cubicBezTo>
                    <a:pt x="125168" y="204588"/>
                    <a:pt x="124721" y="203245"/>
                    <a:pt x="124273" y="202349"/>
                  </a:cubicBezTo>
                  <a:lnTo>
                    <a:pt x="123826" y="202349"/>
                  </a:lnTo>
                  <a:cubicBezTo>
                    <a:pt x="123378" y="200111"/>
                    <a:pt x="122035" y="198320"/>
                    <a:pt x="121587" y="196977"/>
                  </a:cubicBezTo>
                  <a:cubicBezTo>
                    <a:pt x="120692" y="196530"/>
                    <a:pt x="120692" y="196082"/>
                    <a:pt x="120692" y="194739"/>
                  </a:cubicBezTo>
                  <a:cubicBezTo>
                    <a:pt x="121139" y="194739"/>
                    <a:pt x="121587" y="193844"/>
                    <a:pt x="121139" y="193844"/>
                  </a:cubicBezTo>
                  <a:lnTo>
                    <a:pt x="120244" y="192053"/>
                  </a:lnTo>
                  <a:lnTo>
                    <a:pt x="120244" y="189367"/>
                  </a:lnTo>
                  <a:cubicBezTo>
                    <a:pt x="120244" y="188919"/>
                    <a:pt x="120244" y="188919"/>
                    <a:pt x="120244" y="188471"/>
                  </a:cubicBezTo>
                  <a:cubicBezTo>
                    <a:pt x="120244" y="186233"/>
                    <a:pt x="119796" y="183995"/>
                    <a:pt x="119796" y="181309"/>
                  </a:cubicBezTo>
                  <a:cubicBezTo>
                    <a:pt x="119796" y="179966"/>
                    <a:pt x="119796" y="178623"/>
                    <a:pt x="120244" y="177280"/>
                  </a:cubicBezTo>
                  <a:cubicBezTo>
                    <a:pt x="120244" y="176832"/>
                    <a:pt x="120244" y="175041"/>
                    <a:pt x="119349" y="174593"/>
                  </a:cubicBezTo>
                  <a:lnTo>
                    <a:pt x="119349" y="172355"/>
                  </a:lnTo>
                  <a:cubicBezTo>
                    <a:pt x="119796" y="172355"/>
                    <a:pt x="120244" y="171460"/>
                    <a:pt x="120244" y="171012"/>
                  </a:cubicBezTo>
                  <a:cubicBezTo>
                    <a:pt x="120244" y="170564"/>
                    <a:pt x="120692" y="170117"/>
                    <a:pt x="120692" y="169669"/>
                  </a:cubicBezTo>
                  <a:cubicBezTo>
                    <a:pt x="120692" y="169221"/>
                    <a:pt x="120244" y="169221"/>
                    <a:pt x="120244" y="169221"/>
                  </a:cubicBezTo>
                  <a:cubicBezTo>
                    <a:pt x="120244" y="169221"/>
                    <a:pt x="119796" y="169221"/>
                    <a:pt x="119796" y="169221"/>
                  </a:cubicBezTo>
                  <a:cubicBezTo>
                    <a:pt x="119796" y="168774"/>
                    <a:pt x="119796" y="168774"/>
                    <a:pt x="119796" y="168774"/>
                  </a:cubicBezTo>
                  <a:cubicBezTo>
                    <a:pt x="119796" y="168326"/>
                    <a:pt x="119796" y="168326"/>
                    <a:pt x="119796" y="167878"/>
                  </a:cubicBezTo>
                  <a:cubicBezTo>
                    <a:pt x="120244" y="166983"/>
                    <a:pt x="119796" y="165640"/>
                    <a:pt x="120692" y="164297"/>
                  </a:cubicBezTo>
                  <a:cubicBezTo>
                    <a:pt x="122035" y="163402"/>
                    <a:pt x="122483" y="162059"/>
                    <a:pt x="122483" y="160716"/>
                  </a:cubicBezTo>
                  <a:cubicBezTo>
                    <a:pt x="122483" y="159373"/>
                    <a:pt x="122035" y="157134"/>
                    <a:pt x="122035" y="156239"/>
                  </a:cubicBezTo>
                  <a:cubicBezTo>
                    <a:pt x="122035" y="155343"/>
                    <a:pt x="122035" y="154448"/>
                    <a:pt x="122483" y="154000"/>
                  </a:cubicBezTo>
                  <a:cubicBezTo>
                    <a:pt x="122930" y="153553"/>
                    <a:pt x="123378" y="153105"/>
                    <a:pt x="123378" y="152657"/>
                  </a:cubicBezTo>
                  <a:lnTo>
                    <a:pt x="124721" y="147733"/>
                  </a:lnTo>
                  <a:lnTo>
                    <a:pt x="124721" y="145495"/>
                  </a:lnTo>
                  <a:lnTo>
                    <a:pt x="125014" y="144226"/>
                  </a:lnTo>
                  <a:lnTo>
                    <a:pt x="124454" y="144599"/>
                  </a:lnTo>
                  <a:lnTo>
                    <a:pt x="124006" y="145047"/>
                  </a:lnTo>
                  <a:cubicBezTo>
                    <a:pt x="124454" y="146390"/>
                    <a:pt x="124454" y="147285"/>
                    <a:pt x="124454" y="147733"/>
                  </a:cubicBezTo>
                  <a:cubicBezTo>
                    <a:pt x="124454" y="147733"/>
                    <a:pt x="124006" y="148181"/>
                    <a:pt x="123559" y="148181"/>
                  </a:cubicBezTo>
                  <a:cubicBezTo>
                    <a:pt x="122663" y="148181"/>
                    <a:pt x="121768" y="148181"/>
                    <a:pt x="120873" y="149076"/>
                  </a:cubicBezTo>
                  <a:cubicBezTo>
                    <a:pt x="120425" y="149524"/>
                    <a:pt x="120425" y="149971"/>
                    <a:pt x="120425" y="149971"/>
                  </a:cubicBezTo>
                  <a:lnTo>
                    <a:pt x="120425" y="150419"/>
                  </a:lnTo>
                  <a:cubicBezTo>
                    <a:pt x="120425" y="151314"/>
                    <a:pt x="119977" y="151762"/>
                    <a:pt x="119082" y="152657"/>
                  </a:cubicBezTo>
                  <a:lnTo>
                    <a:pt x="118187" y="152657"/>
                  </a:lnTo>
                  <a:cubicBezTo>
                    <a:pt x="117739" y="153105"/>
                    <a:pt x="116844" y="153553"/>
                    <a:pt x="116396" y="154896"/>
                  </a:cubicBezTo>
                  <a:lnTo>
                    <a:pt x="116396" y="155343"/>
                  </a:lnTo>
                  <a:cubicBezTo>
                    <a:pt x="116396" y="155791"/>
                    <a:pt x="115948" y="156239"/>
                    <a:pt x="115501" y="157134"/>
                  </a:cubicBezTo>
                  <a:cubicBezTo>
                    <a:pt x="115053" y="157582"/>
                    <a:pt x="114605" y="157582"/>
                    <a:pt x="114605" y="158477"/>
                  </a:cubicBezTo>
                  <a:cubicBezTo>
                    <a:pt x="114605" y="158925"/>
                    <a:pt x="115053" y="159373"/>
                    <a:pt x="115053" y="159373"/>
                  </a:cubicBezTo>
                  <a:cubicBezTo>
                    <a:pt x="115053" y="159820"/>
                    <a:pt x="114605" y="159820"/>
                    <a:pt x="114605" y="159820"/>
                  </a:cubicBezTo>
                  <a:cubicBezTo>
                    <a:pt x="114157" y="159820"/>
                    <a:pt x="113262" y="160268"/>
                    <a:pt x="113262" y="161163"/>
                  </a:cubicBezTo>
                  <a:cubicBezTo>
                    <a:pt x="113262" y="161611"/>
                    <a:pt x="113262" y="161611"/>
                    <a:pt x="112815" y="161611"/>
                  </a:cubicBezTo>
                  <a:cubicBezTo>
                    <a:pt x="113262" y="162059"/>
                    <a:pt x="112815" y="162059"/>
                    <a:pt x="112815" y="162059"/>
                  </a:cubicBezTo>
                  <a:lnTo>
                    <a:pt x="108785" y="162059"/>
                  </a:lnTo>
                  <a:cubicBezTo>
                    <a:pt x="108338" y="162059"/>
                    <a:pt x="107890" y="162059"/>
                    <a:pt x="107890" y="162506"/>
                  </a:cubicBezTo>
                  <a:cubicBezTo>
                    <a:pt x="107890" y="163402"/>
                    <a:pt x="107890" y="163849"/>
                    <a:pt x="107442" y="164745"/>
                  </a:cubicBezTo>
                  <a:lnTo>
                    <a:pt x="106995" y="164745"/>
                  </a:lnTo>
                  <a:cubicBezTo>
                    <a:pt x="106100" y="164745"/>
                    <a:pt x="105204" y="165640"/>
                    <a:pt x="104756" y="166983"/>
                  </a:cubicBezTo>
                  <a:cubicBezTo>
                    <a:pt x="104309" y="167878"/>
                    <a:pt x="103413" y="168774"/>
                    <a:pt x="101623" y="169669"/>
                  </a:cubicBezTo>
                  <a:cubicBezTo>
                    <a:pt x="100727" y="169669"/>
                    <a:pt x="100280" y="169669"/>
                    <a:pt x="99832" y="170564"/>
                  </a:cubicBezTo>
                  <a:cubicBezTo>
                    <a:pt x="99384" y="171012"/>
                    <a:pt x="98937" y="171012"/>
                    <a:pt x="98937" y="171460"/>
                  </a:cubicBezTo>
                  <a:cubicBezTo>
                    <a:pt x="98937" y="171907"/>
                    <a:pt x="99384" y="171907"/>
                    <a:pt x="99384" y="172355"/>
                  </a:cubicBezTo>
                  <a:cubicBezTo>
                    <a:pt x="99384" y="172803"/>
                    <a:pt x="98937" y="173250"/>
                    <a:pt x="98937" y="173250"/>
                  </a:cubicBezTo>
                  <a:cubicBezTo>
                    <a:pt x="98041" y="173698"/>
                    <a:pt x="98041" y="174146"/>
                    <a:pt x="97146" y="174146"/>
                  </a:cubicBezTo>
                  <a:cubicBezTo>
                    <a:pt x="96251" y="174593"/>
                    <a:pt x="96698" y="175489"/>
                    <a:pt x="96251" y="175489"/>
                  </a:cubicBezTo>
                  <a:cubicBezTo>
                    <a:pt x="96251" y="176384"/>
                    <a:pt x="95803" y="176384"/>
                    <a:pt x="95803" y="176832"/>
                  </a:cubicBezTo>
                  <a:cubicBezTo>
                    <a:pt x="95803" y="177280"/>
                    <a:pt x="95803" y="177280"/>
                    <a:pt x="95355" y="177280"/>
                  </a:cubicBezTo>
                  <a:cubicBezTo>
                    <a:pt x="94907" y="177727"/>
                    <a:pt x="94460" y="177727"/>
                    <a:pt x="94012" y="177727"/>
                  </a:cubicBezTo>
                  <a:cubicBezTo>
                    <a:pt x="93117" y="177727"/>
                    <a:pt x="93117" y="178623"/>
                    <a:pt x="92222" y="178623"/>
                  </a:cubicBezTo>
                  <a:lnTo>
                    <a:pt x="91774" y="178623"/>
                  </a:lnTo>
                  <a:cubicBezTo>
                    <a:pt x="91774" y="179070"/>
                    <a:pt x="90878" y="179070"/>
                    <a:pt x="91326" y="179070"/>
                  </a:cubicBezTo>
                  <a:lnTo>
                    <a:pt x="91326" y="179518"/>
                  </a:lnTo>
                  <a:cubicBezTo>
                    <a:pt x="91326" y="180413"/>
                    <a:pt x="90878" y="180861"/>
                    <a:pt x="89983" y="181756"/>
                  </a:cubicBezTo>
                  <a:cubicBezTo>
                    <a:pt x="89088" y="182204"/>
                    <a:pt x="88640" y="182204"/>
                    <a:pt x="88640" y="183099"/>
                  </a:cubicBezTo>
                  <a:lnTo>
                    <a:pt x="88640" y="183547"/>
                  </a:lnTo>
                  <a:cubicBezTo>
                    <a:pt x="88640" y="183995"/>
                    <a:pt x="88193" y="183995"/>
                    <a:pt x="88193" y="183995"/>
                  </a:cubicBezTo>
                  <a:lnTo>
                    <a:pt x="86849" y="183995"/>
                  </a:lnTo>
                  <a:cubicBezTo>
                    <a:pt x="85954" y="185785"/>
                    <a:pt x="84611" y="186681"/>
                    <a:pt x="83268" y="188024"/>
                  </a:cubicBezTo>
                  <a:cubicBezTo>
                    <a:pt x="82820" y="188471"/>
                    <a:pt x="82373" y="188471"/>
                    <a:pt x="82373" y="188471"/>
                  </a:cubicBezTo>
                  <a:cubicBezTo>
                    <a:pt x="82373" y="188471"/>
                    <a:pt x="82820" y="188919"/>
                    <a:pt x="83268" y="188919"/>
                  </a:cubicBezTo>
                  <a:lnTo>
                    <a:pt x="84163" y="189814"/>
                  </a:lnTo>
                  <a:lnTo>
                    <a:pt x="84163" y="190262"/>
                  </a:lnTo>
                  <a:cubicBezTo>
                    <a:pt x="84163" y="191157"/>
                    <a:pt x="84163" y="192500"/>
                    <a:pt x="84611" y="193844"/>
                  </a:cubicBezTo>
                  <a:lnTo>
                    <a:pt x="85059" y="194291"/>
                  </a:lnTo>
                  <a:cubicBezTo>
                    <a:pt x="85506" y="194291"/>
                    <a:pt x="85954" y="194291"/>
                    <a:pt x="86402" y="193844"/>
                  </a:cubicBezTo>
                  <a:lnTo>
                    <a:pt x="88193" y="193844"/>
                  </a:lnTo>
                  <a:lnTo>
                    <a:pt x="86849" y="195634"/>
                  </a:lnTo>
                  <a:lnTo>
                    <a:pt x="86402" y="196082"/>
                  </a:lnTo>
                  <a:lnTo>
                    <a:pt x="85059" y="196082"/>
                  </a:lnTo>
                  <a:cubicBezTo>
                    <a:pt x="84163" y="197425"/>
                    <a:pt x="83268" y="198320"/>
                    <a:pt x="82373" y="198768"/>
                  </a:cubicBezTo>
                  <a:cubicBezTo>
                    <a:pt x="81477" y="199663"/>
                    <a:pt x="81477" y="200111"/>
                    <a:pt x="80134" y="200111"/>
                  </a:cubicBezTo>
                  <a:cubicBezTo>
                    <a:pt x="79239" y="201006"/>
                    <a:pt x="79239" y="202349"/>
                    <a:pt x="77896" y="202349"/>
                  </a:cubicBezTo>
                  <a:cubicBezTo>
                    <a:pt x="77448" y="202349"/>
                    <a:pt x="77000" y="202797"/>
                    <a:pt x="77000" y="202797"/>
                  </a:cubicBezTo>
                  <a:cubicBezTo>
                    <a:pt x="76105" y="203245"/>
                    <a:pt x="75210" y="204140"/>
                    <a:pt x="74762" y="205035"/>
                  </a:cubicBezTo>
                  <a:cubicBezTo>
                    <a:pt x="73867" y="205483"/>
                    <a:pt x="72972" y="205931"/>
                    <a:pt x="72076" y="205931"/>
                  </a:cubicBezTo>
                  <a:cubicBezTo>
                    <a:pt x="71181" y="205931"/>
                    <a:pt x="70733" y="207274"/>
                    <a:pt x="69838" y="208169"/>
                  </a:cubicBezTo>
                  <a:lnTo>
                    <a:pt x="69390" y="208169"/>
                  </a:lnTo>
                  <a:cubicBezTo>
                    <a:pt x="68943" y="208169"/>
                    <a:pt x="68495" y="208617"/>
                    <a:pt x="67599" y="208617"/>
                  </a:cubicBezTo>
                  <a:lnTo>
                    <a:pt x="67152" y="208617"/>
                  </a:lnTo>
                  <a:cubicBezTo>
                    <a:pt x="66704" y="208617"/>
                    <a:pt x="66256" y="209512"/>
                    <a:pt x="65361" y="209512"/>
                  </a:cubicBezTo>
                  <a:cubicBezTo>
                    <a:pt x="64466" y="209512"/>
                    <a:pt x="63570" y="209960"/>
                    <a:pt x="63123" y="209960"/>
                  </a:cubicBezTo>
                  <a:lnTo>
                    <a:pt x="62227" y="209960"/>
                  </a:lnTo>
                  <a:cubicBezTo>
                    <a:pt x="61332" y="209960"/>
                    <a:pt x="60884" y="209960"/>
                    <a:pt x="59989" y="210408"/>
                  </a:cubicBezTo>
                  <a:cubicBezTo>
                    <a:pt x="59989" y="211303"/>
                    <a:pt x="59541" y="211751"/>
                    <a:pt x="59094" y="211751"/>
                  </a:cubicBezTo>
                  <a:cubicBezTo>
                    <a:pt x="58646" y="211751"/>
                    <a:pt x="57750" y="212198"/>
                    <a:pt x="57303" y="212198"/>
                  </a:cubicBezTo>
                  <a:cubicBezTo>
                    <a:pt x="56855" y="212646"/>
                    <a:pt x="56408" y="212646"/>
                    <a:pt x="56408" y="212646"/>
                  </a:cubicBezTo>
                  <a:lnTo>
                    <a:pt x="55960" y="212646"/>
                  </a:lnTo>
                  <a:cubicBezTo>
                    <a:pt x="55512" y="213094"/>
                    <a:pt x="55512" y="213094"/>
                    <a:pt x="54617" y="213094"/>
                  </a:cubicBezTo>
                  <a:lnTo>
                    <a:pt x="51035" y="213094"/>
                  </a:lnTo>
                  <a:cubicBezTo>
                    <a:pt x="50588" y="213094"/>
                    <a:pt x="50588" y="213541"/>
                    <a:pt x="50140" y="213989"/>
                  </a:cubicBezTo>
                  <a:cubicBezTo>
                    <a:pt x="49692" y="213989"/>
                    <a:pt x="49692" y="214437"/>
                    <a:pt x="49692" y="214437"/>
                  </a:cubicBezTo>
                  <a:cubicBezTo>
                    <a:pt x="49245" y="213094"/>
                    <a:pt x="48349" y="213094"/>
                    <a:pt x="47454" y="213094"/>
                  </a:cubicBezTo>
                  <a:lnTo>
                    <a:pt x="45663" y="213094"/>
                  </a:lnTo>
                  <a:cubicBezTo>
                    <a:pt x="44768" y="211751"/>
                    <a:pt x="43873" y="211303"/>
                    <a:pt x="42977" y="211303"/>
                  </a:cubicBezTo>
                  <a:cubicBezTo>
                    <a:pt x="42529" y="212198"/>
                    <a:pt x="41634" y="212198"/>
                    <a:pt x="41187" y="212646"/>
                  </a:cubicBezTo>
                  <a:lnTo>
                    <a:pt x="40739" y="213094"/>
                  </a:lnTo>
                  <a:cubicBezTo>
                    <a:pt x="40291" y="213541"/>
                    <a:pt x="39396" y="213541"/>
                    <a:pt x="38948" y="213541"/>
                  </a:cubicBezTo>
                  <a:cubicBezTo>
                    <a:pt x="38053" y="213541"/>
                    <a:pt x="37605" y="213541"/>
                    <a:pt x="37157" y="213094"/>
                  </a:cubicBezTo>
                  <a:cubicBezTo>
                    <a:pt x="36710" y="212646"/>
                    <a:pt x="36710" y="212198"/>
                    <a:pt x="36710" y="212198"/>
                  </a:cubicBezTo>
                  <a:cubicBezTo>
                    <a:pt x="36262" y="212198"/>
                    <a:pt x="36262" y="212646"/>
                    <a:pt x="35814" y="213094"/>
                  </a:cubicBezTo>
                  <a:lnTo>
                    <a:pt x="35814" y="213541"/>
                  </a:lnTo>
                  <a:lnTo>
                    <a:pt x="29099" y="213541"/>
                  </a:lnTo>
                  <a:cubicBezTo>
                    <a:pt x="28652" y="213541"/>
                    <a:pt x="28652" y="213094"/>
                    <a:pt x="28652" y="213094"/>
                  </a:cubicBezTo>
                  <a:cubicBezTo>
                    <a:pt x="28204" y="212198"/>
                    <a:pt x="26861" y="212198"/>
                    <a:pt x="26413" y="211303"/>
                  </a:cubicBezTo>
                  <a:lnTo>
                    <a:pt x="24175" y="211303"/>
                  </a:lnTo>
                  <a:cubicBezTo>
                    <a:pt x="23279" y="210855"/>
                    <a:pt x="22832" y="210855"/>
                    <a:pt x="22384" y="210855"/>
                  </a:cubicBezTo>
                  <a:cubicBezTo>
                    <a:pt x="21041" y="210855"/>
                    <a:pt x="20146" y="210855"/>
                    <a:pt x="19698" y="209960"/>
                  </a:cubicBezTo>
                  <a:lnTo>
                    <a:pt x="19250" y="209960"/>
                  </a:lnTo>
                  <a:cubicBezTo>
                    <a:pt x="18803" y="209960"/>
                    <a:pt x="18355" y="209512"/>
                    <a:pt x="17907" y="209512"/>
                  </a:cubicBezTo>
                  <a:lnTo>
                    <a:pt x="16117" y="209512"/>
                  </a:lnTo>
                  <a:cubicBezTo>
                    <a:pt x="15221" y="209064"/>
                    <a:pt x="14326" y="208617"/>
                    <a:pt x="14326" y="207721"/>
                  </a:cubicBezTo>
                  <a:cubicBezTo>
                    <a:pt x="13431" y="207721"/>
                    <a:pt x="12983" y="207721"/>
                    <a:pt x="12535" y="207274"/>
                  </a:cubicBezTo>
                  <a:lnTo>
                    <a:pt x="11640" y="207274"/>
                  </a:lnTo>
                  <a:cubicBezTo>
                    <a:pt x="11192" y="206826"/>
                    <a:pt x="11192" y="205931"/>
                    <a:pt x="10745" y="205035"/>
                  </a:cubicBezTo>
                  <a:cubicBezTo>
                    <a:pt x="10297" y="205035"/>
                    <a:pt x="9849" y="204588"/>
                    <a:pt x="9849" y="204140"/>
                  </a:cubicBezTo>
                  <a:cubicBezTo>
                    <a:pt x="8506" y="203692"/>
                    <a:pt x="8059" y="202797"/>
                    <a:pt x="7163" y="202349"/>
                  </a:cubicBezTo>
                  <a:lnTo>
                    <a:pt x="7163" y="201902"/>
                  </a:lnTo>
                  <a:cubicBezTo>
                    <a:pt x="7163" y="201454"/>
                    <a:pt x="6715" y="201454"/>
                    <a:pt x="6268" y="201006"/>
                  </a:cubicBezTo>
                  <a:cubicBezTo>
                    <a:pt x="6268" y="200111"/>
                    <a:pt x="5820" y="200111"/>
                    <a:pt x="5373" y="199663"/>
                  </a:cubicBezTo>
                  <a:lnTo>
                    <a:pt x="4925" y="199663"/>
                  </a:lnTo>
                  <a:lnTo>
                    <a:pt x="4925" y="199216"/>
                  </a:lnTo>
                  <a:cubicBezTo>
                    <a:pt x="4925" y="198768"/>
                    <a:pt x="4477" y="198320"/>
                    <a:pt x="4477" y="197873"/>
                  </a:cubicBezTo>
                  <a:lnTo>
                    <a:pt x="4477" y="197425"/>
                  </a:lnTo>
                  <a:cubicBezTo>
                    <a:pt x="4925" y="196977"/>
                    <a:pt x="3582" y="196530"/>
                    <a:pt x="3134" y="195634"/>
                  </a:cubicBezTo>
                  <a:lnTo>
                    <a:pt x="3134" y="194739"/>
                  </a:lnTo>
                  <a:cubicBezTo>
                    <a:pt x="3134" y="193844"/>
                    <a:pt x="2686" y="193844"/>
                    <a:pt x="2686" y="192948"/>
                  </a:cubicBezTo>
                  <a:lnTo>
                    <a:pt x="2686" y="192500"/>
                  </a:lnTo>
                  <a:cubicBezTo>
                    <a:pt x="2686" y="192053"/>
                    <a:pt x="2239" y="192053"/>
                    <a:pt x="2239" y="191157"/>
                  </a:cubicBezTo>
                  <a:lnTo>
                    <a:pt x="2239" y="190710"/>
                  </a:lnTo>
                  <a:cubicBezTo>
                    <a:pt x="2239" y="190262"/>
                    <a:pt x="1791" y="190262"/>
                    <a:pt x="1343" y="190262"/>
                  </a:cubicBezTo>
                  <a:lnTo>
                    <a:pt x="1343" y="189367"/>
                  </a:lnTo>
                  <a:cubicBezTo>
                    <a:pt x="1791" y="188471"/>
                    <a:pt x="1791" y="188024"/>
                    <a:pt x="1791" y="187128"/>
                  </a:cubicBezTo>
                  <a:lnTo>
                    <a:pt x="1791" y="185338"/>
                  </a:lnTo>
                  <a:cubicBezTo>
                    <a:pt x="1791" y="183995"/>
                    <a:pt x="1343" y="183099"/>
                    <a:pt x="896" y="182652"/>
                  </a:cubicBezTo>
                  <a:cubicBezTo>
                    <a:pt x="896" y="181756"/>
                    <a:pt x="896" y="181309"/>
                    <a:pt x="448" y="180861"/>
                  </a:cubicBezTo>
                  <a:lnTo>
                    <a:pt x="448" y="175937"/>
                  </a:lnTo>
                  <a:cubicBezTo>
                    <a:pt x="448" y="175937"/>
                    <a:pt x="896" y="175937"/>
                    <a:pt x="896" y="175489"/>
                  </a:cubicBezTo>
                  <a:cubicBezTo>
                    <a:pt x="896" y="175489"/>
                    <a:pt x="0" y="175041"/>
                    <a:pt x="0" y="174593"/>
                  </a:cubicBezTo>
                  <a:lnTo>
                    <a:pt x="0" y="173698"/>
                  </a:lnTo>
                  <a:cubicBezTo>
                    <a:pt x="448" y="173250"/>
                    <a:pt x="896" y="173250"/>
                    <a:pt x="896" y="173250"/>
                  </a:cubicBezTo>
                  <a:lnTo>
                    <a:pt x="1343" y="173250"/>
                  </a:lnTo>
                  <a:cubicBezTo>
                    <a:pt x="1343" y="172803"/>
                    <a:pt x="1343" y="171907"/>
                    <a:pt x="896" y="171012"/>
                  </a:cubicBezTo>
                  <a:lnTo>
                    <a:pt x="448" y="170564"/>
                  </a:lnTo>
                  <a:cubicBezTo>
                    <a:pt x="0" y="170117"/>
                    <a:pt x="0" y="169221"/>
                    <a:pt x="0" y="168774"/>
                  </a:cubicBezTo>
                  <a:lnTo>
                    <a:pt x="448" y="168326"/>
                  </a:lnTo>
                  <a:cubicBezTo>
                    <a:pt x="896" y="167878"/>
                    <a:pt x="1343" y="167878"/>
                    <a:pt x="1343" y="167431"/>
                  </a:cubicBezTo>
                  <a:cubicBezTo>
                    <a:pt x="1343" y="167431"/>
                    <a:pt x="896" y="166983"/>
                    <a:pt x="896" y="166535"/>
                  </a:cubicBezTo>
                  <a:cubicBezTo>
                    <a:pt x="896" y="166088"/>
                    <a:pt x="896" y="166088"/>
                    <a:pt x="1791" y="165640"/>
                  </a:cubicBezTo>
                  <a:lnTo>
                    <a:pt x="1791" y="161163"/>
                  </a:lnTo>
                  <a:cubicBezTo>
                    <a:pt x="1791" y="160268"/>
                    <a:pt x="1791" y="159373"/>
                    <a:pt x="2239" y="158925"/>
                  </a:cubicBezTo>
                  <a:lnTo>
                    <a:pt x="2239" y="157134"/>
                  </a:lnTo>
                  <a:cubicBezTo>
                    <a:pt x="2239" y="156687"/>
                    <a:pt x="2239" y="156239"/>
                    <a:pt x="2686" y="156239"/>
                  </a:cubicBezTo>
                  <a:cubicBezTo>
                    <a:pt x="2686" y="156239"/>
                    <a:pt x="3134" y="155791"/>
                    <a:pt x="3134" y="155343"/>
                  </a:cubicBezTo>
                  <a:cubicBezTo>
                    <a:pt x="3134" y="154896"/>
                    <a:pt x="2686" y="154896"/>
                    <a:pt x="2686" y="154896"/>
                  </a:cubicBezTo>
                  <a:cubicBezTo>
                    <a:pt x="2239" y="154448"/>
                    <a:pt x="2239" y="154000"/>
                    <a:pt x="2239" y="154000"/>
                  </a:cubicBezTo>
                  <a:cubicBezTo>
                    <a:pt x="2686" y="153553"/>
                    <a:pt x="3134" y="153553"/>
                    <a:pt x="3134" y="153105"/>
                  </a:cubicBezTo>
                  <a:cubicBezTo>
                    <a:pt x="3134" y="152210"/>
                    <a:pt x="3582" y="151762"/>
                    <a:pt x="3134" y="151762"/>
                  </a:cubicBezTo>
                  <a:cubicBezTo>
                    <a:pt x="3134" y="150867"/>
                    <a:pt x="3582" y="150867"/>
                    <a:pt x="3582" y="150419"/>
                  </a:cubicBezTo>
                  <a:cubicBezTo>
                    <a:pt x="3582" y="149971"/>
                    <a:pt x="4029" y="149524"/>
                    <a:pt x="4029" y="149524"/>
                  </a:cubicBezTo>
                  <a:cubicBezTo>
                    <a:pt x="4029" y="149076"/>
                    <a:pt x="3582" y="149076"/>
                    <a:pt x="3134" y="149076"/>
                  </a:cubicBezTo>
                  <a:lnTo>
                    <a:pt x="2686" y="149076"/>
                  </a:lnTo>
                  <a:cubicBezTo>
                    <a:pt x="2239" y="149076"/>
                    <a:pt x="2239" y="148628"/>
                    <a:pt x="2239" y="148181"/>
                  </a:cubicBezTo>
                  <a:cubicBezTo>
                    <a:pt x="2686" y="148181"/>
                    <a:pt x="2686" y="148181"/>
                    <a:pt x="2686" y="147733"/>
                  </a:cubicBezTo>
                  <a:lnTo>
                    <a:pt x="2686" y="146838"/>
                  </a:lnTo>
                  <a:lnTo>
                    <a:pt x="3134" y="146390"/>
                  </a:lnTo>
                  <a:cubicBezTo>
                    <a:pt x="3134" y="146390"/>
                    <a:pt x="3134" y="146838"/>
                    <a:pt x="3582" y="146838"/>
                  </a:cubicBezTo>
                  <a:lnTo>
                    <a:pt x="3582" y="147285"/>
                  </a:lnTo>
                  <a:cubicBezTo>
                    <a:pt x="3582" y="146838"/>
                    <a:pt x="4029" y="146838"/>
                    <a:pt x="4029" y="146838"/>
                  </a:cubicBezTo>
                  <a:cubicBezTo>
                    <a:pt x="4477" y="146838"/>
                    <a:pt x="4477" y="146390"/>
                    <a:pt x="4477" y="146390"/>
                  </a:cubicBezTo>
                  <a:cubicBezTo>
                    <a:pt x="4925" y="145942"/>
                    <a:pt x="4925" y="145942"/>
                    <a:pt x="4925" y="145495"/>
                  </a:cubicBezTo>
                  <a:cubicBezTo>
                    <a:pt x="4925" y="145495"/>
                    <a:pt x="4925" y="145047"/>
                    <a:pt x="4477" y="144599"/>
                  </a:cubicBezTo>
                  <a:lnTo>
                    <a:pt x="4477" y="144152"/>
                  </a:lnTo>
                  <a:cubicBezTo>
                    <a:pt x="4477" y="143256"/>
                    <a:pt x="4925" y="141913"/>
                    <a:pt x="4925" y="141018"/>
                  </a:cubicBezTo>
                  <a:cubicBezTo>
                    <a:pt x="4477" y="140570"/>
                    <a:pt x="4477" y="139675"/>
                    <a:pt x="4477" y="139227"/>
                  </a:cubicBezTo>
                  <a:cubicBezTo>
                    <a:pt x="4477" y="138779"/>
                    <a:pt x="4477" y="137884"/>
                    <a:pt x="5373" y="137436"/>
                  </a:cubicBezTo>
                  <a:cubicBezTo>
                    <a:pt x="5820" y="137436"/>
                    <a:pt x="5373" y="137436"/>
                    <a:pt x="5373" y="136989"/>
                  </a:cubicBezTo>
                  <a:lnTo>
                    <a:pt x="5373" y="132960"/>
                  </a:lnTo>
                  <a:cubicBezTo>
                    <a:pt x="4925" y="132064"/>
                    <a:pt x="4925" y="130721"/>
                    <a:pt x="4925" y="129826"/>
                  </a:cubicBezTo>
                  <a:cubicBezTo>
                    <a:pt x="5820" y="128931"/>
                    <a:pt x="5820" y="128035"/>
                    <a:pt x="5820" y="127140"/>
                  </a:cubicBezTo>
                  <a:lnTo>
                    <a:pt x="5820" y="124006"/>
                  </a:lnTo>
                  <a:cubicBezTo>
                    <a:pt x="5820" y="123559"/>
                    <a:pt x="6268" y="123559"/>
                    <a:pt x="6715" y="123111"/>
                  </a:cubicBezTo>
                  <a:cubicBezTo>
                    <a:pt x="6715" y="122663"/>
                    <a:pt x="7163" y="122215"/>
                    <a:pt x="8059" y="121768"/>
                  </a:cubicBezTo>
                  <a:lnTo>
                    <a:pt x="8059" y="120425"/>
                  </a:lnTo>
                  <a:cubicBezTo>
                    <a:pt x="8059" y="120425"/>
                    <a:pt x="7163" y="120425"/>
                    <a:pt x="7163" y="119977"/>
                  </a:cubicBezTo>
                  <a:cubicBezTo>
                    <a:pt x="7163" y="119977"/>
                    <a:pt x="7611" y="119977"/>
                    <a:pt x="7611" y="119529"/>
                  </a:cubicBezTo>
                  <a:cubicBezTo>
                    <a:pt x="7611" y="119082"/>
                    <a:pt x="8059" y="119082"/>
                    <a:pt x="8059" y="119082"/>
                  </a:cubicBezTo>
                  <a:lnTo>
                    <a:pt x="8059" y="118634"/>
                  </a:lnTo>
                  <a:cubicBezTo>
                    <a:pt x="8059" y="118186"/>
                    <a:pt x="7611" y="117739"/>
                    <a:pt x="7163" y="117739"/>
                  </a:cubicBezTo>
                  <a:cubicBezTo>
                    <a:pt x="7163" y="117739"/>
                    <a:pt x="7611" y="117291"/>
                    <a:pt x="8059" y="116396"/>
                  </a:cubicBezTo>
                  <a:cubicBezTo>
                    <a:pt x="8059" y="116396"/>
                    <a:pt x="8506" y="116396"/>
                    <a:pt x="8506" y="115948"/>
                  </a:cubicBezTo>
                  <a:cubicBezTo>
                    <a:pt x="8059" y="115500"/>
                    <a:pt x="8059" y="115500"/>
                    <a:pt x="8059" y="115053"/>
                  </a:cubicBezTo>
                  <a:cubicBezTo>
                    <a:pt x="8059" y="114605"/>
                    <a:pt x="8954" y="113710"/>
                    <a:pt x="9402" y="113262"/>
                  </a:cubicBezTo>
                  <a:lnTo>
                    <a:pt x="9849" y="112814"/>
                  </a:lnTo>
                  <a:lnTo>
                    <a:pt x="9402" y="112814"/>
                  </a:lnTo>
                  <a:cubicBezTo>
                    <a:pt x="9402" y="111919"/>
                    <a:pt x="9402" y="111471"/>
                    <a:pt x="9849" y="111024"/>
                  </a:cubicBezTo>
                  <a:lnTo>
                    <a:pt x="10745" y="110128"/>
                  </a:lnTo>
                  <a:cubicBezTo>
                    <a:pt x="11192" y="110128"/>
                    <a:pt x="11192" y="109681"/>
                    <a:pt x="11192" y="109233"/>
                  </a:cubicBezTo>
                  <a:lnTo>
                    <a:pt x="11192" y="108785"/>
                  </a:lnTo>
                  <a:cubicBezTo>
                    <a:pt x="11192" y="108338"/>
                    <a:pt x="11640" y="107890"/>
                    <a:pt x="12088" y="107442"/>
                  </a:cubicBezTo>
                  <a:lnTo>
                    <a:pt x="12088" y="103861"/>
                  </a:lnTo>
                  <a:cubicBezTo>
                    <a:pt x="12983" y="103413"/>
                    <a:pt x="12983" y="102965"/>
                    <a:pt x="12983" y="102070"/>
                  </a:cubicBezTo>
                  <a:lnTo>
                    <a:pt x="12983" y="101175"/>
                  </a:lnTo>
                  <a:cubicBezTo>
                    <a:pt x="13431" y="100727"/>
                    <a:pt x="12983" y="99384"/>
                    <a:pt x="13878" y="98489"/>
                  </a:cubicBezTo>
                  <a:cubicBezTo>
                    <a:pt x="13431" y="98041"/>
                    <a:pt x="13431" y="97593"/>
                    <a:pt x="13431" y="96698"/>
                  </a:cubicBezTo>
                  <a:cubicBezTo>
                    <a:pt x="13431" y="96250"/>
                    <a:pt x="13878" y="95803"/>
                    <a:pt x="14326" y="95803"/>
                  </a:cubicBezTo>
                  <a:lnTo>
                    <a:pt x="14326" y="95355"/>
                  </a:lnTo>
                  <a:cubicBezTo>
                    <a:pt x="13878" y="94907"/>
                    <a:pt x="13878" y="94460"/>
                    <a:pt x="13878" y="94012"/>
                  </a:cubicBezTo>
                  <a:lnTo>
                    <a:pt x="13878" y="92669"/>
                  </a:lnTo>
                  <a:cubicBezTo>
                    <a:pt x="13878" y="92669"/>
                    <a:pt x="13878" y="92221"/>
                    <a:pt x="14326" y="92221"/>
                  </a:cubicBezTo>
                  <a:cubicBezTo>
                    <a:pt x="15669" y="91326"/>
                    <a:pt x="15669" y="90878"/>
                    <a:pt x="15669" y="90431"/>
                  </a:cubicBezTo>
                  <a:cubicBezTo>
                    <a:pt x="15669" y="89983"/>
                    <a:pt x="15669" y="89983"/>
                    <a:pt x="15221" y="89535"/>
                  </a:cubicBezTo>
                  <a:cubicBezTo>
                    <a:pt x="16564" y="90431"/>
                    <a:pt x="21041" y="74314"/>
                    <a:pt x="20593" y="75210"/>
                  </a:cubicBezTo>
                  <a:lnTo>
                    <a:pt x="20593" y="74762"/>
                  </a:lnTo>
                  <a:cubicBezTo>
                    <a:pt x="21489" y="74314"/>
                    <a:pt x="21489" y="73419"/>
                    <a:pt x="21489" y="72971"/>
                  </a:cubicBezTo>
                  <a:lnTo>
                    <a:pt x="21489" y="72524"/>
                  </a:lnTo>
                  <a:cubicBezTo>
                    <a:pt x="22384" y="72076"/>
                    <a:pt x="22832" y="71628"/>
                    <a:pt x="22832" y="71181"/>
                  </a:cubicBezTo>
                  <a:cubicBezTo>
                    <a:pt x="23279" y="70733"/>
                    <a:pt x="23727" y="70733"/>
                    <a:pt x="23727" y="70733"/>
                  </a:cubicBezTo>
                  <a:lnTo>
                    <a:pt x="23727" y="70285"/>
                  </a:lnTo>
                  <a:cubicBezTo>
                    <a:pt x="23727" y="69390"/>
                    <a:pt x="24175" y="68942"/>
                    <a:pt x="24623" y="68495"/>
                  </a:cubicBezTo>
                  <a:lnTo>
                    <a:pt x="24623" y="66704"/>
                  </a:lnTo>
                  <a:cubicBezTo>
                    <a:pt x="24623" y="66256"/>
                    <a:pt x="24623" y="66256"/>
                    <a:pt x="25070" y="66256"/>
                  </a:cubicBezTo>
                  <a:cubicBezTo>
                    <a:pt x="25518" y="65808"/>
                    <a:pt x="25518" y="64913"/>
                    <a:pt x="25965" y="64913"/>
                  </a:cubicBezTo>
                  <a:cubicBezTo>
                    <a:pt x="25965" y="64018"/>
                    <a:pt x="26413" y="63570"/>
                    <a:pt x="26861" y="63122"/>
                  </a:cubicBezTo>
                  <a:cubicBezTo>
                    <a:pt x="27309" y="63122"/>
                    <a:pt x="26861" y="62675"/>
                    <a:pt x="26861" y="62227"/>
                  </a:cubicBezTo>
                  <a:cubicBezTo>
                    <a:pt x="27309" y="61779"/>
                    <a:pt x="27309" y="61332"/>
                    <a:pt x="28204" y="60884"/>
                  </a:cubicBezTo>
                  <a:lnTo>
                    <a:pt x="28204" y="60436"/>
                  </a:lnTo>
                  <a:cubicBezTo>
                    <a:pt x="28204" y="60436"/>
                    <a:pt x="28204" y="59989"/>
                    <a:pt x="28652" y="59989"/>
                  </a:cubicBezTo>
                  <a:lnTo>
                    <a:pt x="29995" y="57750"/>
                  </a:lnTo>
                  <a:lnTo>
                    <a:pt x="30442" y="57750"/>
                  </a:lnTo>
                  <a:cubicBezTo>
                    <a:pt x="31338" y="57750"/>
                    <a:pt x="32233" y="56855"/>
                    <a:pt x="33128" y="56407"/>
                  </a:cubicBezTo>
                  <a:lnTo>
                    <a:pt x="34471" y="56407"/>
                  </a:lnTo>
                  <a:cubicBezTo>
                    <a:pt x="34919" y="55512"/>
                    <a:pt x="35367" y="55064"/>
                    <a:pt x="36262" y="55064"/>
                  </a:cubicBezTo>
                  <a:lnTo>
                    <a:pt x="37605" y="53721"/>
                  </a:lnTo>
                  <a:lnTo>
                    <a:pt x="38053" y="54169"/>
                  </a:lnTo>
                  <a:lnTo>
                    <a:pt x="38500" y="54169"/>
                  </a:lnTo>
                  <a:cubicBezTo>
                    <a:pt x="39843" y="54169"/>
                    <a:pt x="42082" y="51483"/>
                    <a:pt x="42529" y="51931"/>
                  </a:cubicBezTo>
                  <a:cubicBezTo>
                    <a:pt x="42977" y="51931"/>
                    <a:pt x="42977" y="51931"/>
                    <a:pt x="43873" y="52378"/>
                  </a:cubicBezTo>
                  <a:lnTo>
                    <a:pt x="45216" y="53274"/>
                  </a:lnTo>
                  <a:lnTo>
                    <a:pt x="47006" y="53274"/>
                  </a:lnTo>
                  <a:lnTo>
                    <a:pt x="47454" y="53721"/>
                  </a:lnTo>
                  <a:cubicBezTo>
                    <a:pt x="47454" y="54617"/>
                    <a:pt x="48797" y="55512"/>
                    <a:pt x="50588" y="56407"/>
                  </a:cubicBezTo>
                  <a:lnTo>
                    <a:pt x="51035" y="56407"/>
                  </a:lnTo>
                  <a:cubicBezTo>
                    <a:pt x="51483" y="56407"/>
                    <a:pt x="51931" y="56407"/>
                    <a:pt x="51931" y="56855"/>
                  </a:cubicBezTo>
                  <a:cubicBezTo>
                    <a:pt x="51931" y="57303"/>
                    <a:pt x="51931" y="57750"/>
                    <a:pt x="52826" y="58198"/>
                  </a:cubicBezTo>
                  <a:cubicBezTo>
                    <a:pt x="52826" y="58198"/>
                    <a:pt x="52826" y="58646"/>
                    <a:pt x="53274" y="58646"/>
                  </a:cubicBezTo>
                  <a:cubicBezTo>
                    <a:pt x="53721" y="58646"/>
                    <a:pt x="53721" y="58646"/>
                    <a:pt x="53721" y="58198"/>
                  </a:cubicBezTo>
                  <a:cubicBezTo>
                    <a:pt x="54169" y="58198"/>
                    <a:pt x="54617" y="58198"/>
                    <a:pt x="54617" y="57750"/>
                  </a:cubicBezTo>
                  <a:cubicBezTo>
                    <a:pt x="54617" y="57303"/>
                    <a:pt x="55064" y="57303"/>
                    <a:pt x="55064" y="57303"/>
                  </a:cubicBezTo>
                  <a:cubicBezTo>
                    <a:pt x="55512" y="57303"/>
                    <a:pt x="55512" y="57303"/>
                    <a:pt x="55960" y="57750"/>
                  </a:cubicBezTo>
                  <a:cubicBezTo>
                    <a:pt x="56408" y="58198"/>
                    <a:pt x="54169" y="61332"/>
                    <a:pt x="54617" y="61332"/>
                  </a:cubicBezTo>
                  <a:cubicBezTo>
                    <a:pt x="55064" y="61332"/>
                    <a:pt x="55512" y="61332"/>
                    <a:pt x="55512" y="61779"/>
                  </a:cubicBezTo>
                  <a:cubicBezTo>
                    <a:pt x="55960" y="62227"/>
                    <a:pt x="56408" y="62227"/>
                    <a:pt x="56855" y="62227"/>
                  </a:cubicBezTo>
                  <a:lnTo>
                    <a:pt x="57750" y="62227"/>
                  </a:lnTo>
                  <a:lnTo>
                    <a:pt x="58646" y="63570"/>
                  </a:lnTo>
                  <a:cubicBezTo>
                    <a:pt x="59094" y="64018"/>
                    <a:pt x="59541" y="64465"/>
                    <a:pt x="60437" y="64465"/>
                  </a:cubicBezTo>
                  <a:lnTo>
                    <a:pt x="60884" y="64465"/>
                  </a:lnTo>
                  <a:cubicBezTo>
                    <a:pt x="60884" y="65808"/>
                    <a:pt x="60884" y="67152"/>
                    <a:pt x="61332" y="68495"/>
                  </a:cubicBezTo>
                  <a:cubicBezTo>
                    <a:pt x="61332" y="68942"/>
                    <a:pt x="60884" y="69390"/>
                    <a:pt x="60884" y="69390"/>
                  </a:cubicBezTo>
                  <a:cubicBezTo>
                    <a:pt x="60437" y="69390"/>
                    <a:pt x="60437" y="69838"/>
                    <a:pt x="60437" y="70285"/>
                  </a:cubicBezTo>
                  <a:cubicBezTo>
                    <a:pt x="60437" y="70733"/>
                    <a:pt x="59541" y="70733"/>
                    <a:pt x="59541" y="71181"/>
                  </a:cubicBezTo>
                  <a:cubicBezTo>
                    <a:pt x="59541" y="71628"/>
                    <a:pt x="59541" y="71628"/>
                    <a:pt x="58646" y="72524"/>
                  </a:cubicBezTo>
                  <a:lnTo>
                    <a:pt x="58646" y="72971"/>
                  </a:lnTo>
                  <a:cubicBezTo>
                    <a:pt x="58198" y="73419"/>
                    <a:pt x="58198" y="73867"/>
                    <a:pt x="58198" y="74314"/>
                  </a:cubicBezTo>
                  <a:cubicBezTo>
                    <a:pt x="57750" y="74314"/>
                    <a:pt x="56855" y="74762"/>
                    <a:pt x="56855" y="75657"/>
                  </a:cubicBezTo>
                  <a:lnTo>
                    <a:pt x="56855" y="76553"/>
                  </a:lnTo>
                  <a:cubicBezTo>
                    <a:pt x="55512" y="78791"/>
                    <a:pt x="50588" y="90431"/>
                    <a:pt x="48797" y="94460"/>
                  </a:cubicBezTo>
                  <a:cubicBezTo>
                    <a:pt x="49245" y="94460"/>
                    <a:pt x="48797" y="94907"/>
                    <a:pt x="48349" y="94907"/>
                  </a:cubicBezTo>
                  <a:lnTo>
                    <a:pt x="48349" y="96250"/>
                  </a:lnTo>
                  <a:cubicBezTo>
                    <a:pt x="48349" y="96250"/>
                    <a:pt x="48797" y="96698"/>
                    <a:pt x="48349" y="96698"/>
                  </a:cubicBezTo>
                  <a:cubicBezTo>
                    <a:pt x="48349" y="97146"/>
                    <a:pt x="47902" y="97593"/>
                    <a:pt x="47902" y="97593"/>
                  </a:cubicBezTo>
                  <a:cubicBezTo>
                    <a:pt x="47454" y="98041"/>
                    <a:pt x="47454" y="98041"/>
                    <a:pt x="47454" y="98489"/>
                  </a:cubicBezTo>
                  <a:lnTo>
                    <a:pt x="47454" y="99384"/>
                  </a:lnTo>
                  <a:cubicBezTo>
                    <a:pt x="47454" y="99384"/>
                    <a:pt x="47006" y="99384"/>
                    <a:pt x="47006" y="99832"/>
                  </a:cubicBezTo>
                  <a:lnTo>
                    <a:pt x="47006" y="100727"/>
                  </a:lnTo>
                  <a:cubicBezTo>
                    <a:pt x="47006" y="102070"/>
                    <a:pt x="46559" y="103413"/>
                    <a:pt x="46559" y="104309"/>
                  </a:cubicBezTo>
                  <a:lnTo>
                    <a:pt x="46559" y="104756"/>
                  </a:lnTo>
                  <a:cubicBezTo>
                    <a:pt x="46559" y="105204"/>
                    <a:pt x="46111" y="105204"/>
                    <a:pt x="45663" y="105652"/>
                  </a:cubicBezTo>
                  <a:lnTo>
                    <a:pt x="45663" y="107890"/>
                  </a:lnTo>
                  <a:lnTo>
                    <a:pt x="45216" y="108338"/>
                  </a:lnTo>
                  <a:lnTo>
                    <a:pt x="45216" y="109681"/>
                  </a:lnTo>
                  <a:cubicBezTo>
                    <a:pt x="45216" y="110128"/>
                    <a:pt x="45216" y="111024"/>
                    <a:pt x="44320" y="111471"/>
                  </a:cubicBezTo>
                  <a:cubicBezTo>
                    <a:pt x="44320" y="111919"/>
                    <a:pt x="44320" y="112814"/>
                    <a:pt x="43873" y="113262"/>
                  </a:cubicBezTo>
                  <a:cubicBezTo>
                    <a:pt x="43873" y="113710"/>
                    <a:pt x="43873" y="113710"/>
                    <a:pt x="43425" y="113710"/>
                  </a:cubicBezTo>
                  <a:cubicBezTo>
                    <a:pt x="42529" y="114157"/>
                    <a:pt x="42977" y="114605"/>
                    <a:pt x="42529" y="115053"/>
                  </a:cubicBezTo>
                  <a:cubicBezTo>
                    <a:pt x="42529" y="115500"/>
                    <a:pt x="42977" y="115948"/>
                    <a:pt x="42529" y="115948"/>
                  </a:cubicBezTo>
                  <a:cubicBezTo>
                    <a:pt x="42529" y="116843"/>
                    <a:pt x="42529" y="116843"/>
                    <a:pt x="42977" y="117291"/>
                  </a:cubicBezTo>
                  <a:lnTo>
                    <a:pt x="42977" y="117739"/>
                  </a:lnTo>
                  <a:lnTo>
                    <a:pt x="41634" y="117739"/>
                  </a:lnTo>
                  <a:cubicBezTo>
                    <a:pt x="42082" y="118634"/>
                    <a:pt x="42082" y="119082"/>
                    <a:pt x="42082" y="119529"/>
                  </a:cubicBezTo>
                  <a:lnTo>
                    <a:pt x="42082" y="119977"/>
                  </a:lnTo>
                  <a:cubicBezTo>
                    <a:pt x="42082" y="119977"/>
                    <a:pt x="41634" y="120425"/>
                    <a:pt x="41634" y="120872"/>
                  </a:cubicBezTo>
                  <a:lnTo>
                    <a:pt x="41634" y="122215"/>
                  </a:lnTo>
                  <a:cubicBezTo>
                    <a:pt x="40739" y="122663"/>
                    <a:pt x="40291" y="122663"/>
                    <a:pt x="40291" y="122663"/>
                  </a:cubicBezTo>
                  <a:cubicBezTo>
                    <a:pt x="40291" y="123111"/>
                    <a:pt x="40291" y="123559"/>
                    <a:pt x="40739" y="124454"/>
                  </a:cubicBezTo>
                  <a:lnTo>
                    <a:pt x="40739" y="127140"/>
                  </a:lnTo>
                  <a:cubicBezTo>
                    <a:pt x="40739" y="127588"/>
                    <a:pt x="40291" y="128035"/>
                    <a:pt x="39843" y="128483"/>
                  </a:cubicBezTo>
                  <a:lnTo>
                    <a:pt x="39843" y="130721"/>
                  </a:lnTo>
                  <a:cubicBezTo>
                    <a:pt x="40291" y="131169"/>
                    <a:pt x="39843" y="131169"/>
                    <a:pt x="39843" y="131169"/>
                  </a:cubicBezTo>
                  <a:lnTo>
                    <a:pt x="38948" y="132064"/>
                  </a:lnTo>
                  <a:cubicBezTo>
                    <a:pt x="39396" y="132960"/>
                    <a:pt x="39396" y="133407"/>
                    <a:pt x="39396" y="133855"/>
                  </a:cubicBezTo>
                  <a:lnTo>
                    <a:pt x="39396" y="136093"/>
                  </a:lnTo>
                  <a:cubicBezTo>
                    <a:pt x="39396" y="136541"/>
                    <a:pt x="38948" y="136541"/>
                    <a:pt x="38948" y="136541"/>
                  </a:cubicBezTo>
                  <a:lnTo>
                    <a:pt x="38500" y="136989"/>
                  </a:lnTo>
                  <a:cubicBezTo>
                    <a:pt x="38500" y="137884"/>
                    <a:pt x="38500" y="138332"/>
                    <a:pt x="37157" y="139227"/>
                  </a:cubicBezTo>
                  <a:lnTo>
                    <a:pt x="37157" y="139675"/>
                  </a:lnTo>
                  <a:cubicBezTo>
                    <a:pt x="37605" y="140570"/>
                    <a:pt x="38053" y="141466"/>
                    <a:pt x="38053" y="142361"/>
                  </a:cubicBezTo>
                  <a:cubicBezTo>
                    <a:pt x="37605" y="143256"/>
                    <a:pt x="37605" y="144152"/>
                    <a:pt x="36710" y="144152"/>
                  </a:cubicBezTo>
                  <a:cubicBezTo>
                    <a:pt x="36710" y="144152"/>
                    <a:pt x="36710" y="145047"/>
                    <a:pt x="37157" y="145495"/>
                  </a:cubicBezTo>
                  <a:lnTo>
                    <a:pt x="37157" y="146838"/>
                  </a:lnTo>
                  <a:cubicBezTo>
                    <a:pt x="36710" y="147733"/>
                    <a:pt x="35814" y="148181"/>
                    <a:pt x="35367" y="148181"/>
                  </a:cubicBezTo>
                  <a:lnTo>
                    <a:pt x="34471" y="149076"/>
                  </a:lnTo>
                  <a:lnTo>
                    <a:pt x="34919" y="149524"/>
                  </a:lnTo>
                  <a:cubicBezTo>
                    <a:pt x="36262" y="149971"/>
                    <a:pt x="36262" y="150419"/>
                    <a:pt x="36262" y="150867"/>
                  </a:cubicBezTo>
                  <a:cubicBezTo>
                    <a:pt x="36262" y="151762"/>
                    <a:pt x="37157" y="151762"/>
                    <a:pt x="37157" y="151762"/>
                  </a:cubicBezTo>
                  <a:lnTo>
                    <a:pt x="37157" y="152657"/>
                  </a:lnTo>
                  <a:cubicBezTo>
                    <a:pt x="36262" y="153105"/>
                    <a:pt x="35814" y="153553"/>
                    <a:pt x="35814" y="154000"/>
                  </a:cubicBezTo>
                  <a:cubicBezTo>
                    <a:pt x="35814" y="156687"/>
                    <a:pt x="36262" y="158925"/>
                    <a:pt x="36262" y="161163"/>
                  </a:cubicBezTo>
                  <a:lnTo>
                    <a:pt x="36262" y="161611"/>
                  </a:lnTo>
                  <a:lnTo>
                    <a:pt x="35367" y="162506"/>
                  </a:lnTo>
                  <a:cubicBezTo>
                    <a:pt x="35367" y="162954"/>
                    <a:pt x="35814" y="162954"/>
                    <a:pt x="36262" y="163402"/>
                  </a:cubicBezTo>
                  <a:lnTo>
                    <a:pt x="36262" y="166088"/>
                  </a:lnTo>
                  <a:cubicBezTo>
                    <a:pt x="35367" y="166535"/>
                    <a:pt x="35367" y="166983"/>
                    <a:pt x="35367" y="167431"/>
                  </a:cubicBezTo>
                  <a:lnTo>
                    <a:pt x="35367" y="182204"/>
                  </a:lnTo>
                  <a:cubicBezTo>
                    <a:pt x="35367" y="182652"/>
                    <a:pt x="34919" y="182652"/>
                    <a:pt x="34919" y="182652"/>
                  </a:cubicBezTo>
                  <a:cubicBezTo>
                    <a:pt x="35367" y="183099"/>
                    <a:pt x="35814" y="183099"/>
                    <a:pt x="35814" y="183099"/>
                  </a:cubicBezTo>
                  <a:cubicBezTo>
                    <a:pt x="35814" y="183099"/>
                    <a:pt x="36262" y="183547"/>
                    <a:pt x="36262" y="183995"/>
                  </a:cubicBezTo>
                  <a:cubicBezTo>
                    <a:pt x="36262" y="184890"/>
                    <a:pt x="36262" y="185338"/>
                    <a:pt x="37605" y="185785"/>
                  </a:cubicBezTo>
                  <a:lnTo>
                    <a:pt x="37605" y="188471"/>
                  </a:lnTo>
                  <a:cubicBezTo>
                    <a:pt x="38053" y="188919"/>
                    <a:pt x="38053" y="188919"/>
                    <a:pt x="38053" y="189367"/>
                  </a:cubicBezTo>
                  <a:lnTo>
                    <a:pt x="38053" y="190710"/>
                  </a:lnTo>
                  <a:lnTo>
                    <a:pt x="38500" y="191157"/>
                  </a:lnTo>
                  <a:cubicBezTo>
                    <a:pt x="38948" y="191157"/>
                    <a:pt x="38948" y="192053"/>
                    <a:pt x="39396" y="192500"/>
                  </a:cubicBezTo>
                  <a:cubicBezTo>
                    <a:pt x="39843" y="192948"/>
                    <a:pt x="40291" y="192948"/>
                    <a:pt x="40291" y="193396"/>
                  </a:cubicBezTo>
                  <a:lnTo>
                    <a:pt x="40291" y="193844"/>
                  </a:lnTo>
                  <a:lnTo>
                    <a:pt x="40739" y="193844"/>
                  </a:lnTo>
                  <a:cubicBezTo>
                    <a:pt x="41634" y="194291"/>
                    <a:pt x="42977" y="194291"/>
                    <a:pt x="44768" y="194291"/>
                  </a:cubicBezTo>
                  <a:lnTo>
                    <a:pt x="47902" y="194291"/>
                  </a:lnTo>
                  <a:cubicBezTo>
                    <a:pt x="48349" y="194291"/>
                    <a:pt x="48349" y="194291"/>
                    <a:pt x="48797" y="193844"/>
                  </a:cubicBezTo>
                  <a:cubicBezTo>
                    <a:pt x="48797" y="193396"/>
                    <a:pt x="50140" y="193844"/>
                    <a:pt x="50588" y="192948"/>
                  </a:cubicBezTo>
                  <a:lnTo>
                    <a:pt x="51483" y="192053"/>
                  </a:lnTo>
                  <a:cubicBezTo>
                    <a:pt x="51483" y="192053"/>
                    <a:pt x="52378" y="191157"/>
                    <a:pt x="52826" y="191157"/>
                  </a:cubicBezTo>
                  <a:cubicBezTo>
                    <a:pt x="53721" y="191157"/>
                    <a:pt x="53721" y="191157"/>
                    <a:pt x="54169" y="190710"/>
                  </a:cubicBezTo>
                  <a:cubicBezTo>
                    <a:pt x="54617" y="190262"/>
                    <a:pt x="55512" y="190262"/>
                    <a:pt x="56408" y="189814"/>
                  </a:cubicBezTo>
                  <a:lnTo>
                    <a:pt x="62675" y="184890"/>
                  </a:lnTo>
                  <a:cubicBezTo>
                    <a:pt x="63570" y="184890"/>
                    <a:pt x="64018" y="183995"/>
                    <a:pt x="64913" y="183547"/>
                  </a:cubicBezTo>
                  <a:cubicBezTo>
                    <a:pt x="65361" y="182204"/>
                    <a:pt x="66256" y="181756"/>
                    <a:pt x="67599" y="180861"/>
                  </a:cubicBezTo>
                  <a:cubicBezTo>
                    <a:pt x="68495" y="179518"/>
                    <a:pt x="69390" y="179070"/>
                    <a:pt x="70285" y="178175"/>
                  </a:cubicBezTo>
                  <a:cubicBezTo>
                    <a:pt x="70733" y="177727"/>
                    <a:pt x="71181" y="177727"/>
                    <a:pt x="71181" y="177280"/>
                  </a:cubicBezTo>
                  <a:lnTo>
                    <a:pt x="71181" y="176832"/>
                  </a:lnTo>
                  <a:cubicBezTo>
                    <a:pt x="72076" y="176384"/>
                    <a:pt x="72076" y="175489"/>
                    <a:pt x="72972" y="175489"/>
                  </a:cubicBezTo>
                  <a:cubicBezTo>
                    <a:pt x="73867" y="175489"/>
                    <a:pt x="73867" y="174593"/>
                    <a:pt x="74315" y="174146"/>
                  </a:cubicBezTo>
                  <a:cubicBezTo>
                    <a:pt x="74315" y="173698"/>
                    <a:pt x="75210" y="172803"/>
                    <a:pt x="76105" y="172803"/>
                  </a:cubicBezTo>
                  <a:lnTo>
                    <a:pt x="77000" y="172803"/>
                  </a:lnTo>
                  <a:lnTo>
                    <a:pt x="77000" y="171460"/>
                  </a:lnTo>
                  <a:cubicBezTo>
                    <a:pt x="77896" y="170564"/>
                    <a:pt x="78791" y="169669"/>
                    <a:pt x="80582" y="168774"/>
                  </a:cubicBezTo>
                  <a:cubicBezTo>
                    <a:pt x="81477" y="167878"/>
                    <a:pt x="81925" y="166983"/>
                    <a:pt x="83268" y="166535"/>
                  </a:cubicBezTo>
                  <a:cubicBezTo>
                    <a:pt x="83268" y="164745"/>
                    <a:pt x="84163" y="164745"/>
                    <a:pt x="85506" y="163849"/>
                  </a:cubicBezTo>
                  <a:cubicBezTo>
                    <a:pt x="86849" y="162954"/>
                    <a:pt x="87745" y="162059"/>
                    <a:pt x="88193" y="161163"/>
                  </a:cubicBezTo>
                  <a:cubicBezTo>
                    <a:pt x="89088" y="160268"/>
                    <a:pt x="89983" y="159820"/>
                    <a:pt x="90878" y="158477"/>
                  </a:cubicBezTo>
                  <a:cubicBezTo>
                    <a:pt x="90878" y="158477"/>
                    <a:pt x="90878" y="157582"/>
                    <a:pt x="91326" y="157582"/>
                  </a:cubicBezTo>
                  <a:cubicBezTo>
                    <a:pt x="91326" y="157582"/>
                    <a:pt x="91326" y="157134"/>
                    <a:pt x="91774" y="157134"/>
                  </a:cubicBezTo>
                  <a:cubicBezTo>
                    <a:pt x="92222" y="157134"/>
                    <a:pt x="93117" y="157134"/>
                    <a:pt x="93565" y="156239"/>
                  </a:cubicBezTo>
                  <a:cubicBezTo>
                    <a:pt x="94012" y="155791"/>
                    <a:pt x="94907" y="154896"/>
                    <a:pt x="95355" y="154896"/>
                  </a:cubicBezTo>
                  <a:cubicBezTo>
                    <a:pt x="96251" y="154448"/>
                    <a:pt x="96251" y="153553"/>
                    <a:pt x="96698" y="153105"/>
                  </a:cubicBezTo>
                  <a:lnTo>
                    <a:pt x="98489" y="151762"/>
                  </a:lnTo>
                  <a:cubicBezTo>
                    <a:pt x="98937" y="151762"/>
                    <a:pt x="99384" y="150867"/>
                    <a:pt x="99384" y="150419"/>
                  </a:cubicBezTo>
                  <a:lnTo>
                    <a:pt x="100280" y="149971"/>
                  </a:lnTo>
                  <a:cubicBezTo>
                    <a:pt x="100727" y="148181"/>
                    <a:pt x="102070" y="147733"/>
                    <a:pt x="102966" y="147285"/>
                  </a:cubicBezTo>
                  <a:cubicBezTo>
                    <a:pt x="103861" y="146390"/>
                    <a:pt x="103861" y="145495"/>
                    <a:pt x="104756" y="145047"/>
                  </a:cubicBezTo>
                  <a:cubicBezTo>
                    <a:pt x="105652" y="144599"/>
                    <a:pt x="105652" y="143704"/>
                    <a:pt x="106100" y="143704"/>
                  </a:cubicBezTo>
                  <a:cubicBezTo>
                    <a:pt x="106995" y="143256"/>
                    <a:pt x="106995" y="142809"/>
                    <a:pt x="107442" y="142809"/>
                  </a:cubicBezTo>
                  <a:lnTo>
                    <a:pt x="108785" y="141018"/>
                  </a:lnTo>
                  <a:lnTo>
                    <a:pt x="108785" y="139675"/>
                  </a:lnTo>
                  <a:cubicBezTo>
                    <a:pt x="108785" y="139227"/>
                    <a:pt x="108785" y="139227"/>
                    <a:pt x="109233" y="139227"/>
                  </a:cubicBezTo>
                  <a:cubicBezTo>
                    <a:pt x="109681" y="139227"/>
                    <a:pt x="111024" y="138332"/>
                    <a:pt x="111024" y="138332"/>
                  </a:cubicBezTo>
                  <a:cubicBezTo>
                    <a:pt x="111919" y="137884"/>
                    <a:pt x="112367" y="137436"/>
                    <a:pt x="112815" y="136541"/>
                  </a:cubicBezTo>
                  <a:lnTo>
                    <a:pt x="112815" y="136093"/>
                  </a:lnTo>
                  <a:cubicBezTo>
                    <a:pt x="112815" y="135646"/>
                    <a:pt x="113710" y="135646"/>
                    <a:pt x="113710" y="135198"/>
                  </a:cubicBezTo>
                  <a:lnTo>
                    <a:pt x="113710" y="134750"/>
                  </a:lnTo>
                  <a:lnTo>
                    <a:pt x="114157" y="134303"/>
                  </a:lnTo>
                  <a:cubicBezTo>
                    <a:pt x="114157" y="133407"/>
                    <a:pt x="115053" y="132960"/>
                    <a:pt x="115948" y="132064"/>
                  </a:cubicBezTo>
                  <a:cubicBezTo>
                    <a:pt x="116396" y="132064"/>
                    <a:pt x="115948" y="131617"/>
                    <a:pt x="115948" y="131169"/>
                  </a:cubicBezTo>
                  <a:cubicBezTo>
                    <a:pt x="116396" y="130721"/>
                    <a:pt x="116844" y="130721"/>
                    <a:pt x="117291" y="130721"/>
                  </a:cubicBezTo>
                  <a:lnTo>
                    <a:pt x="117739" y="130721"/>
                  </a:lnTo>
                  <a:lnTo>
                    <a:pt x="117739" y="129826"/>
                  </a:lnTo>
                  <a:cubicBezTo>
                    <a:pt x="117739" y="128931"/>
                    <a:pt x="118187" y="128483"/>
                    <a:pt x="118634" y="128035"/>
                  </a:cubicBezTo>
                  <a:cubicBezTo>
                    <a:pt x="119977" y="128035"/>
                    <a:pt x="120425" y="126692"/>
                    <a:pt x="120873" y="126245"/>
                  </a:cubicBezTo>
                  <a:cubicBezTo>
                    <a:pt x="121320" y="125797"/>
                    <a:pt x="121768" y="125797"/>
                    <a:pt x="121768" y="125349"/>
                  </a:cubicBezTo>
                  <a:lnTo>
                    <a:pt x="121320" y="124902"/>
                  </a:lnTo>
                  <a:cubicBezTo>
                    <a:pt x="121768" y="124006"/>
                    <a:pt x="122663" y="124006"/>
                    <a:pt x="122216" y="123559"/>
                  </a:cubicBezTo>
                  <a:cubicBezTo>
                    <a:pt x="123111" y="123111"/>
                    <a:pt x="124006" y="122663"/>
                    <a:pt x="124006" y="121768"/>
                  </a:cubicBezTo>
                  <a:cubicBezTo>
                    <a:pt x="124902" y="121320"/>
                    <a:pt x="125797" y="120872"/>
                    <a:pt x="125797" y="119977"/>
                  </a:cubicBezTo>
                  <a:lnTo>
                    <a:pt x="125797" y="119529"/>
                  </a:lnTo>
                  <a:cubicBezTo>
                    <a:pt x="125797" y="119082"/>
                    <a:pt x="126245" y="118634"/>
                    <a:pt x="127140" y="118634"/>
                  </a:cubicBezTo>
                  <a:cubicBezTo>
                    <a:pt x="128035" y="118186"/>
                    <a:pt x="127588" y="117739"/>
                    <a:pt x="128483" y="117291"/>
                  </a:cubicBezTo>
                  <a:cubicBezTo>
                    <a:pt x="128931" y="117291"/>
                    <a:pt x="128931" y="116843"/>
                    <a:pt x="128931" y="116396"/>
                  </a:cubicBezTo>
                  <a:cubicBezTo>
                    <a:pt x="129379" y="116396"/>
                    <a:pt x="129379" y="116396"/>
                    <a:pt x="129379" y="115948"/>
                  </a:cubicBezTo>
                  <a:cubicBezTo>
                    <a:pt x="129379" y="114605"/>
                    <a:pt x="129379" y="114605"/>
                    <a:pt x="130274" y="113710"/>
                  </a:cubicBezTo>
                  <a:cubicBezTo>
                    <a:pt x="130722" y="113710"/>
                    <a:pt x="132065" y="112814"/>
                    <a:pt x="132512" y="112367"/>
                  </a:cubicBezTo>
                  <a:lnTo>
                    <a:pt x="132512" y="111471"/>
                  </a:lnTo>
                  <a:cubicBezTo>
                    <a:pt x="132512" y="111024"/>
                    <a:pt x="132960" y="110576"/>
                    <a:pt x="133407" y="110128"/>
                  </a:cubicBezTo>
                  <a:cubicBezTo>
                    <a:pt x="133855" y="109233"/>
                    <a:pt x="134303" y="109233"/>
                    <a:pt x="134303" y="108785"/>
                  </a:cubicBezTo>
                  <a:lnTo>
                    <a:pt x="134303" y="108338"/>
                  </a:lnTo>
                  <a:cubicBezTo>
                    <a:pt x="135198" y="107890"/>
                    <a:pt x="134751" y="107442"/>
                    <a:pt x="135198" y="107442"/>
                  </a:cubicBezTo>
                  <a:cubicBezTo>
                    <a:pt x="135646" y="106995"/>
                    <a:pt x="135646" y="106547"/>
                    <a:pt x="135646" y="106099"/>
                  </a:cubicBezTo>
                  <a:lnTo>
                    <a:pt x="135646" y="105652"/>
                  </a:lnTo>
                  <a:cubicBezTo>
                    <a:pt x="135646" y="105204"/>
                    <a:pt x="135646" y="105204"/>
                    <a:pt x="136541" y="104309"/>
                  </a:cubicBezTo>
                  <a:lnTo>
                    <a:pt x="136567" y="104258"/>
                  </a:lnTo>
                  <a:lnTo>
                    <a:pt x="136808" y="103413"/>
                  </a:lnTo>
                  <a:cubicBezTo>
                    <a:pt x="138151" y="100279"/>
                    <a:pt x="139046" y="98041"/>
                    <a:pt x="140837" y="94907"/>
                  </a:cubicBezTo>
                  <a:cubicBezTo>
                    <a:pt x="140837" y="94460"/>
                    <a:pt x="140837" y="94460"/>
                    <a:pt x="140837" y="94012"/>
                  </a:cubicBezTo>
                  <a:cubicBezTo>
                    <a:pt x="140837" y="94012"/>
                    <a:pt x="140837" y="93564"/>
                    <a:pt x="140837" y="93564"/>
                  </a:cubicBezTo>
                  <a:lnTo>
                    <a:pt x="141733" y="92669"/>
                  </a:lnTo>
                  <a:cubicBezTo>
                    <a:pt x="142628" y="91326"/>
                    <a:pt x="143075" y="90431"/>
                    <a:pt x="143075" y="89088"/>
                  </a:cubicBezTo>
                  <a:lnTo>
                    <a:pt x="144418" y="86402"/>
                  </a:lnTo>
                  <a:lnTo>
                    <a:pt x="144418" y="85506"/>
                  </a:lnTo>
                  <a:cubicBezTo>
                    <a:pt x="144866" y="84163"/>
                    <a:pt x="145761" y="83268"/>
                    <a:pt x="146657" y="81477"/>
                  </a:cubicBezTo>
                  <a:cubicBezTo>
                    <a:pt x="146657" y="80134"/>
                    <a:pt x="146657" y="78791"/>
                    <a:pt x="147552" y="77896"/>
                  </a:cubicBezTo>
                  <a:cubicBezTo>
                    <a:pt x="148895" y="76553"/>
                    <a:pt x="149790" y="75210"/>
                    <a:pt x="150238" y="73419"/>
                  </a:cubicBezTo>
                  <a:cubicBezTo>
                    <a:pt x="150238" y="73419"/>
                    <a:pt x="150238" y="72971"/>
                    <a:pt x="150238" y="72971"/>
                  </a:cubicBezTo>
                  <a:cubicBezTo>
                    <a:pt x="150238" y="71628"/>
                    <a:pt x="151581" y="70285"/>
                    <a:pt x="152477" y="68942"/>
                  </a:cubicBezTo>
                  <a:cubicBezTo>
                    <a:pt x="152924" y="67599"/>
                    <a:pt x="154267" y="64913"/>
                    <a:pt x="154715" y="62675"/>
                  </a:cubicBezTo>
                  <a:lnTo>
                    <a:pt x="158296" y="59093"/>
                  </a:lnTo>
                  <a:cubicBezTo>
                    <a:pt x="159192" y="57750"/>
                    <a:pt x="160087" y="56855"/>
                    <a:pt x="160087" y="55512"/>
                  </a:cubicBezTo>
                  <a:cubicBezTo>
                    <a:pt x="160087" y="55064"/>
                    <a:pt x="160087" y="55064"/>
                    <a:pt x="160535" y="55064"/>
                  </a:cubicBezTo>
                  <a:cubicBezTo>
                    <a:pt x="160535" y="55064"/>
                    <a:pt x="160983" y="55064"/>
                    <a:pt x="160983" y="55064"/>
                  </a:cubicBezTo>
                  <a:cubicBezTo>
                    <a:pt x="161430" y="55512"/>
                    <a:pt x="161878" y="55512"/>
                    <a:pt x="161878" y="55512"/>
                  </a:cubicBezTo>
                  <a:cubicBezTo>
                    <a:pt x="162325" y="55512"/>
                    <a:pt x="162325" y="55064"/>
                    <a:pt x="163221" y="54617"/>
                  </a:cubicBezTo>
                  <a:cubicBezTo>
                    <a:pt x="163221" y="54617"/>
                    <a:pt x="163221" y="54169"/>
                    <a:pt x="162773" y="54169"/>
                  </a:cubicBezTo>
                  <a:cubicBezTo>
                    <a:pt x="162325" y="53721"/>
                    <a:pt x="161878" y="53721"/>
                    <a:pt x="161878" y="53721"/>
                  </a:cubicBezTo>
                  <a:cubicBezTo>
                    <a:pt x="161430" y="53274"/>
                    <a:pt x="161430" y="53274"/>
                    <a:pt x="161430" y="52378"/>
                  </a:cubicBezTo>
                  <a:lnTo>
                    <a:pt x="161430" y="51931"/>
                  </a:lnTo>
                  <a:cubicBezTo>
                    <a:pt x="161430" y="51931"/>
                    <a:pt x="161878" y="51483"/>
                    <a:pt x="161878" y="51483"/>
                  </a:cubicBezTo>
                  <a:cubicBezTo>
                    <a:pt x="161878" y="51483"/>
                    <a:pt x="162325" y="51931"/>
                    <a:pt x="162773" y="51931"/>
                  </a:cubicBezTo>
                  <a:cubicBezTo>
                    <a:pt x="162773" y="51931"/>
                    <a:pt x="163221" y="51931"/>
                    <a:pt x="163221" y="51931"/>
                  </a:cubicBezTo>
                  <a:cubicBezTo>
                    <a:pt x="163668" y="51931"/>
                    <a:pt x="164116" y="51931"/>
                    <a:pt x="164564" y="51931"/>
                  </a:cubicBezTo>
                  <a:cubicBezTo>
                    <a:pt x="165459" y="51483"/>
                    <a:pt x="166802" y="50588"/>
                    <a:pt x="166802" y="49244"/>
                  </a:cubicBezTo>
                  <a:cubicBezTo>
                    <a:pt x="167250" y="48349"/>
                    <a:pt x="168145" y="47454"/>
                    <a:pt x="168145" y="47006"/>
                  </a:cubicBezTo>
                  <a:cubicBezTo>
                    <a:pt x="169040" y="46558"/>
                    <a:pt x="168593" y="46111"/>
                    <a:pt x="169040" y="45663"/>
                  </a:cubicBezTo>
                  <a:cubicBezTo>
                    <a:pt x="168593" y="45663"/>
                    <a:pt x="168593" y="45215"/>
                    <a:pt x="168593" y="45215"/>
                  </a:cubicBezTo>
                  <a:cubicBezTo>
                    <a:pt x="168593" y="45215"/>
                    <a:pt x="168593" y="44768"/>
                    <a:pt x="169040" y="44768"/>
                  </a:cubicBezTo>
                  <a:cubicBezTo>
                    <a:pt x="169040" y="44768"/>
                    <a:pt x="169488" y="44768"/>
                    <a:pt x="169488" y="44768"/>
                  </a:cubicBezTo>
                  <a:cubicBezTo>
                    <a:pt x="169936" y="44768"/>
                    <a:pt x="169936" y="44768"/>
                    <a:pt x="169936" y="44768"/>
                  </a:cubicBezTo>
                  <a:cubicBezTo>
                    <a:pt x="170384" y="44768"/>
                    <a:pt x="170384" y="44320"/>
                    <a:pt x="170384" y="43872"/>
                  </a:cubicBezTo>
                  <a:cubicBezTo>
                    <a:pt x="170831" y="43425"/>
                    <a:pt x="170831" y="43425"/>
                    <a:pt x="170831" y="42977"/>
                  </a:cubicBezTo>
                  <a:cubicBezTo>
                    <a:pt x="170831" y="42529"/>
                    <a:pt x="170831" y="42529"/>
                    <a:pt x="170384" y="42082"/>
                  </a:cubicBezTo>
                  <a:lnTo>
                    <a:pt x="170831" y="41634"/>
                  </a:lnTo>
                  <a:lnTo>
                    <a:pt x="172174" y="41634"/>
                  </a:lnTo>
                  <a:cubicBezTo>
                    <a:pt x="172622" y="41634"/>
                    <a:pt x="173070" y="41186"/>
                    <a:pt x="173070" y="40739"/>
                  </a:cubicBezTo>
                  <a:lnTo>
                    <a:pt x="173070" y="39843"/>
                  </a:lnTo>
                  <a:cubicBezTo>
                    <a:pt x="173517" y="39843"/>
                    <a:pt x="173517" y="39396"/>
                    <a:pt x="173517" y="39396"/>
                  </a:cubicBezTo>
                  <a:cubicBezTo>
                    <a:pt x="174413" y="38948"/>
                    <a:pt x="174860" y="38948"/>
                    <a:pt x="175308" y="38948"/>
                  </a:cubicBezTo>
                  <a:lnTo>
                    <a:pt x="175308" y="37157"/>
                  </a:lnTo>
                  <a:cubicBezTo>
                    <a:pt x="174860" y="36710"/>
                    <a:pt x="174860" y="36710"/>
                    <a:pt x="174413" y="36710"/>
                  </a:cubicBezTo>
                  <a:cubicBezTo>
                    <a:pt x="174413" y="36710"/>
                    <a:pt x="174413" y="36262"/>
                    <a:pt x="174860" y="35814"/>
                  </a:cubicBezTo>
                  <a:lnTo>
                    <a:pt x="176651" y="35814"/>
                  </a:lnTo>
                  <a:cubicBezTo>
                    <a:pt x="177994" y="35367"/>
                    <a:pt x="178442" y="34471"/>
                    <a:pt x="178890" y="34024"/>
                  </a:cubicBezTo>
                  <a:lnTo>
                    <a:pt x="178890" y="33576"/>
                  </a:lnTo>
                  <a:cubicBezTo>
                    <a:pt x="178890" y="33128"/>
                    <a:pt x="178890" y="32681"/>
                    <a:pt x="178890" y="32681"/>
                  </a:cubicBezTo>
                  <a:cubicBezTo>
                    <a:pt x="178890" y="32233"/>
                    <a:pt x="179337" y="31785"/>
                    <a:pt x="179785" y="31785"/>
                  </a:cubicBezTo>
                  <a:cubicBezTo>
                    <a:pt x="182023" y="29994"/>
                    <a:pt x="184709" y="28204"/>
                    <a:pt x="187395" y="26861"/>
                  </a:cubicBezTo>
                  <a:lnTo>
                    <a:pt x="193215" y="25518"/>
                  </a:lnTo>
                  <a:cubicBezTo>
                    <a:pt x="194110" y="25965"/>
                    <a:pt x="195006" y="25965"/>
                    <a:pt x="195901" y="25965"/>
                  </a:cubicBezTo>
                  <a:cubicBezTo>
                    <a:pt x="196796" y="25965"/>
                    <a:pt x="197692" y="25965"/>
                    <a:pt x="198587" y="25518"/>
                  </a:cubicBezTo>
                  <a:lnTo>
                    <a:pt x="199930" y="25518"/>
                  </a:lnTo>
                  <a:cubicBezTo>
                    <a:pt x="201721" y="25518"/>
                    <a:pt x="202616" y="26413"/>
                    <a:pt x="204407" y="26413"/>
                  </a:cubicBezTo>
                  <a:cubicBezTo>
                    <a:pt x="205750" y="28204"/>
                    <a:pt x="208436" y="29099"/>
                    <a:pt x="209331" y="30890"/>
                  </a:cubicBezTo>
                  <a:cubicBezTo>
                    <a:pt x="210227" y="31337"/>
                    <a:pt x="211122" y="32233"/>
                    <a:pt x="211122" y="32233"/>
                  </a:cubicBezTo>
                  <a:cubicBezTo>
                    <a:pt x="212018" y="33128"/>
                    <a:pt x="213360" y="33128"/>
                    <a:pt x="214256" y="34024"/>
                  </a:cubicBezTo>
                  <a:cubicBezTo>
                    <a:pt x="214256" y="34471"/>
                    <a:pt x="214256" y="34471"/>
                    <a:pt x="214256" y="34919"/>
                  </a:cubicBezTo>
                  <a:cubicBezTo>
                    <a:pt x="214256" y="34919"/>
                    <a:pt x="214256" y="35367"/>
                    <a:pt x="214256" y="35367"/>
                  </a:cubicBezTo>
                  <a:cubicBezTo>
                    <a:pt x="214256" y="35814"/>
                    <a:pt x="213808" y="35814"/>
                    <a:pt x="213808" y="36262"/>
                  </a:cubicBezTo>
                  <a:cubicBezTo>
                    <a:pt x="213808" y="36710"/>
                    <a:pt x="214256" y="36710"/>
                    <a:pt x="215151" y="37157"/>
                  </a:cubicBezTo>
                  <a:cubicBezTo>
                    <a:pt x="216047" y="37605"/>
                    <a:pt x="216494" y="37605"/>
                    <a:pt x="217390" y="37605"/>
                  </a:cubicBezTo>
                  <a:cubicBezTo>
                    <a:pt x="217837" y="37605"/>
                    <a:pt x="218285" y="37157"/>
                    <a:pt x="218285" y="36710"/>
                  </a:cubicBezTo>
                  <a:lnTo>
                    <a:pt x="218285" y="35814"/>
                  </a:lnTo>
                  <a:cubicBezTo>
                    <a:pt x="218285" y="36262"/>
                    <a:pt x="218732" y="36262"/>
                    <a:pt x="218732" y="36710"/>
                  </a:cubicBezTo>
                  <a:lnTo>
                    <a:pt x="219180" y="37157"/>
                  </a:lnTo>
                  <a:cubicBezTo>
                    <a:pt x="220075" y="38948"/>
                    <a:pt x="221419" y="39843"/>
                    <a:pt x="221419" y="41186"/>
                  </a:cubicBezTo>
                  <a:lnTo>
                    <a:pt x="222762" y="42977"/>
                  </a:lnTo>
                  <a:cubicBezTo>
                    <a:pt x="223209" y="43425"/>
                    <a:pt x="223657" y="44320"/>
                    <a:pt x="223657" y="45215"/>
                  </a:cubicBezTo>
                  <a:cubicBezTo>
                    <a:pt x="223657" y="45215"/>
                    <a:pt x="223657" y="45663"/>
                    <a:pt x="223209" y="46111"/>
                  </a:cubicBezTo>
                  <a:cubicBezTo>
                    <a:pt x="224552" y="47454"/>
                    <a:pt x="224552" y="49244"/>
                    <a:pt x="224552" y="50588"/>
                  </a:cubicBezTo>
                  <a:cubicBezTo>
                    <a:pt x="224105" y="51483"/>
                    <a:pt x="224105" y="51931"/>
                    <a:pt x="224105" y="52826"/>
                  </a:cubicBezTo>
                  <a:cubicBezTo>
                    <a:pt x="224105" y="53721"/>
                    <a:pt x="224105" y="54617"/>
                    <a:pt x="224552" y="55064"/>
                  </a:cubicBezTo>
                  <a:cubicBezTo>
                    <a:pt x="225448" y="55512"/>
                    <a:pt x="225895" y="56407"/>
                    <a:pt x="225895" y="57303"/>
                  </a:cubicBezTo>
                  <a:cubicBezTo>
                    <a:pt x="225895" y="57750"/>
                    <a:pt x="225448" y="58646"/>
                    <a:pt x="225448" y="59093"/>
                  </a:cubicBezTo>
                  <a:cubicBezTo>
                    <a:pt x="224552" y="59989"/>
                    <a:pt x="225000" y="61332"/>
                    <a:pt x="223657" y="62675"/>
                  </a:cubicBezTo>
                  <a:cubicBezTo>
                    <a:pt x="224105" y="63122"/>
                    <a:pt x="224552" y="64018"/>
                    <a:pt x="224552" y="64465"/>
                  </a:cubicBezTo>
                  <a:cubicBezTo>
                    <a:pt x="224552" y="64913"/>
                    <a:pt x="224105" y="64913"/>
                    <a:pt x="224105" y="65361"/>
                  </a:cubicBezTo>
                  <a:cubicBezTo>
                    <a:pt x="224105" y="65808"/>
                    <a:pt x="223657" y="66704"/>
                    <a:pt x="223657" y="67599"/>
                  </a:cubicBezTo>
                  <a:cubicBezTo>
                    <a:pt x="224105" y="68942"/>
                    <a:pt x="224105" y="69838"/>
                    <a:pt x="224105" y="70733"/>
                  </a:cubicBezTo>
                  <a:cubicBezTo>
                    <a:pt x="223657" y="71181"/>
                    <a:pt x="223209" y="71628"/>
                    <a:pt x="223209" y="72076"/>
                  </a:cubicBezTo>
                  <a:cubicBezTo>
                    <a:pt x="223209" y="75210"/>
                    <a:pt x="221866" y="77896"/>
                    <a:pt x="220971" y="80582"/>
                  </a:cubicBezTo>
                  <a:cubicBezTo>
                    <a:pt x="220523" y="81029"/>
                    <a:pt x="220523" y="81029"/>
                    <a:pt x="220523" y="81477"/>
                  </a:cubicBezTo>
                  <a:cubicBezTo>
                    <a:pt x="220523" y="81925"/>
                    <a:pt x="220523" y="82372"/>
                    <a:pt x="220523" y="82820"/>
                  </a:cubicBezTo>
                  <a:lnTo>
                    <a:pt x="220523" y="85506"/>
                  </a:lnTo>
                  <a:cubicBezTo>
                    <a:pt x="219628" y="86402"/>
                    <a:pt x="219628" y="87297"/>
                    <a:pt x="218732" y="87745"/>
                  </a:cubicBezTo>
                  <a:cubicBezTo>
                    <a:pt x="218285" y="90431"/>
                    <a:pt x="216942" y="91774"/>
                    <a:pt x="216047" y="94460"/>
                  </a:cubicBezTo>
                  <a:cubicBezTo>
                    <a:pt x="216047" y="95355"/>
                    <a:pt x="215599" y="95803"/>
                    <a:pt x="215151" y="96698"/>
                  </a:cubicBezTo>
                  <a:cubicBezTo>
                    <a:pt x="214256" y="97593"/>
                    <a:pt x="214256" y="98936"/>
                    <a:pt x="213808" y="100279"/>
                  </a:cubicBezTo>
                  <a:cubicBezTo>
                    <a:pt x="212913" y="101622"/>
                    <a:pt x="212018" y="102070"/>
                    <a:pt x="212018" y="103413"/>
                  </a:cubicBezTo>
                  <a:cubicBezTo>
                    <a:pt x="212018" y="103861"/>
                    <a:pt x="211570" y="103861"/>
                    <a:pt x="211570" y="104309"/>
                  </a:cubicBezTo>
                  <a:cubicBezTo>
                    <a:pt x="210227" y="105652"/>
                    <a:pt x="209779" y="106995"/>
                    <a:pt x="208884" y="108338"/>
                  </a:cubicBezTo>
                  <a:cubicBezTo>
                    <a:pt x="208884" y="109233"/>
                    <a:pt x="208436" y="109681"/>
                    <a:pt x="207541" y="110128"/>
                  </a:cubicBezTo>
                  <a:lnTo>
                    <a:pt x="204407" y="110128"/>
                  </a:lnTo>
                  <a:cubicBezTo>
                    <a:pt x="203512" y="110576"/>
                    <a:pt x="202616" y="110576"/>
                    <a:pt x="201721" y="110576"/>
                  </a:cubicBezTo>
                  <a:cubicBezTo>
                    <a:pt x="201273" y="110576"/>
                    <a:pt x="200825" y="110576"/>
                    <a:pt x="200825" y="110576"/>
                  </a:cubicBezTo>
                  <a:cubicBezTo>
                    <a:pt x="200378" y="110576"/>
                    <a:pt x="200378" y="110576"/>
                    <a:pt x="200378" y="110128"/>
                  </a:cubicBezTo>
                  <a:cubicBezTo>
                    <a:pt x="198587" y="109681"/>
                    <a:pt x="197244" y="109681"/>
                    <a:pt x="195453" y="108785"/>
                  </a:cubicBezTo>
                  <a:cubicBezTo>
                    <a:pt x="195006" y="108338"/>
                    <a:pt x="194558" y="108338"/>
                    <a:pt x="193663" y="108338"/>
                  </a:cubicBezTo>
                  <a:lnTo>
                    <a:pt x="191872" y="108338"/>
                  </a:lnTo>
                  <a:cubicBezTo>
                    <a:pt x="191424" y="108338"/>
                    <a:pt x="190977" y="108338"/>
                    <a:pt x="190977" y="109233"/>
                  </a:cubicBezTo>
                  <a:cubicBezTo>
                    <a:pt x="190529" y="109233"/>
                    <a:pt x="190081" y="109681"/>
                    <a:pt x="190081" y="109681"/>
                  </a:cubicBezTo>
                  <a:cubicBezTo>
                    <a:pt x="189634" y="109681"/>
                    <a:pt x="189634" y="109233"/>
                    <a:pt x="189634" y="108785"/>
                  </a:cubicBezTo>
                  <a:cubicBezTo>
                    <a:pt x="189634" y="107890"/>
                    <a:pt x="188738" y="108338"/>
                    <a:pt x="187843" y="107890"/>
                  </a:cubicBezTo>
                  <a:cubicBezTo>
                    <a:pt x="187395" y="107890"/>
                    <a:pt x="186500" y="107890"/>
                    <a:pt x="186052" y="108338"/>
                  </a:cubicBezTo>
                  <a:cubicBezTo>
                    <a:pt x="186052" y="108338"/>
                    <a:pt x="185605" y="108338"/>
                    <a:pt x="185605" y="108338"/>
                  </a:cubicBezTo>
                  <a:cubicBezTo>
                    <a:pt x="185157" y="108338"/>
                    <a:pt x="185157" y="108338"/>
                    <a:pt x="184709" y="108338"/>
                  </a:cubicBezTo>
                  <a:cubicBezTo>
                    <a:pt x="184262" y="108338"/>
                    <a:pt x="184262" y="107890"/>
                    <a:pt x="183814" y="107890"/>
                  </a:cubicBezTo>
                  <a:cubicBezTo>
                    <a:pt x="183366" y="106995"/>
                    <a:pt x="182471" y="106547"/>
                    <a:pt x="181575" y="106547"/>
                  </a:cubicBezTo>
                  <a:cubicBezTo>
                    <a:pt x="180680" y="106547"/>
                    <a:pt x="180680" y="106099"/>
                    <a:pt x="180680" y="105652"/>
                  </a:cubicBezTo>
                  <a:cubicBezTo>
                    <a:pt x="180233" y="105204"/>
                    <a:pt x="179785" y="104756"/>
                    <a:pt x="179785" y="104309"/>
                  </a:cubicBezTo>
                  <a:lnTo>
                    <a:pt x="179785" y="102965"/>
                  </a:lnTo>
                  <a:cubicBezTo>
                    <a:pt x="181128" y="101622"/>
                    <a:pt x="181575" y="99384"/>
                    <a:pt x="182023" y="98041"/>
                  </a:cubicBezTo>
                  <a:cubicBezTo>
                    <a:pt x="183814" y="95355"/>
                    <a:pt x="184709" y="93117"/>
                    <a:pt x="186052" y="90878"/>
                  </a:cubicBezTo>
                  <a:cubicBezTo>
                    <a:pt x="186500" y="88192"/>
                    <a:pt x="188291" y="86402"/>
                    <a:pt x="189186" y="83268"/>
                  </a:cubicBezTo>
                  <a:cubicBezTo>
                    <a:pt x="190977" y="81477"/>
                    <a:pt x="190081" y="79686"/>
                    <a:pt x="190977" y="77896"/>
                  </a:cubicBezTo>
                  <a:lnTo>
                    <a:pt x="194110" y="72971"/>
                  </a:lnTo>
                  <a:cubicBezTo>
                    <a:pt x="194110" y="72524"/>
                    <a:pt x="193663" y="72524"/>
                    <a:pt x="193663" y="72076"/>
                  </a:cubicBezTo>
                  <a:cubicBezTo>
                    <a:pt x="193663" y="71181"/>
                    <a:pt x="194558" y="70285"/>
                    <a:pt x="195006" y="68942"/>
                  </a:cubicBezTo>
                  <a:cubicBezTo>
                    <a:pt x="195006" y="68495"/>
                    <a:pt x="195006" y="68495"/>
                    <a:pt x="195006" y="68047"/>
                  </a:cubicBezTo>
                  <a:cubicBezTo>
                    <a:pt x="195006" y="67152"/>
                    <a:pt x="195453" y="66256"/>
                    <a:pt x="195901" y="64913"/>
                  </a:cubicBezTo>
                  <a:cubicBezTo>
                    <a:pt x="195901" y="64913"/>
                    <a:pt x="195901" y="64465"/>
                    <a:pt x="195901" y="64465"/>
                  </a:cubicBezTo>
                  <a:cubicBezTo>
                    <a:pt x="195901" y="64018"/>
                    <a:pt x="195901" y="63570"/>
                    <a:pt x="195901" y="63122"/>
                  </a:cubicBezTo>
                  <a:lnTo>
                    <a:pt x="195901" y="61332"/>
                  </a:lnTo>
                  <a:cubicBezTo>
                    <a:pt x="196796" y="60884"/>
                    <a:pt x="197244" y="60436"/>
                    <a:pt x="197244" y="59989"/>
                  </a:cubicBezTo>
                  <a:cubicBezTo>
                    <a:pt x="197244" y="58646"/>
                    <a:pt x="197244" y="57303"/>
                    <a:pt x="197692" y="56407"/>
                  </a:cubicBezTo>
                  <a:cubicBezTo>
                    <a:pt x="197692" y="56407"/>
                    <a:pt x="197244" y="55512"/>
                    <a:pt x="197244" y="55064"/>
                  </a:cubicBezTo>
                  <a:cubicBezTo>
                    <a:pt x="196796" y="54169"/>
                    <a:pt x="196796" y="53721"/>
                    <a:pt x="196796" y="52826"/>
                  </a:cubicBezTo>
                  <a:cubicBezTo>
                    <a:pt x="196796" y="51483"/>
                    <a:pt x="197244" y="49692"/>
                    <a:pt x="197244" y="48349"/>
                  </a:cubicBezTo>
                  <a:lnTo>
                    <a:pt x="197244" y="47454"/>
                  </a:lnTo>
                  <a:lnTo>
                    <a:pt x="196349" y="47006"/>
                  </a:lnTo>
                  <a:lnTo>
                    <a:pt x="195901" y="47006"/>
                  </a:lnTo>
                  <a:lnTo>
                    <a:pt x="195006" y="48349"/>
                  </a:lnTo>
                  <a:cubicBezTo>
                    <a:pt x="193663" y="50588"/>
                    <a:pt x="190977" y="52378"/>
                    <a:pt x="190081" y="55512"/>
                  </a:cubicBezTo>
                  <a:cubicBezTo>
                    <a:pt x="189634" y="56855"/>
                    <a:pt x="188738" y="58646"/>
                    <a:pt x="186948" y="59989"/>
                  </a:cubicBezTo>
                  <a:cubicBezTo>
                    <a:pt x="186500" y="60436"/>
                    <a:pt x="186500" y="60884"/>
                    <a:pt x="185605" y="61332"/>
                  </a:cubicBezTo>
                  <a:cubicBezTo>
                    <a:pt x="185605" y="61779"/>
                    <a:pt x="185157" y="62227"/>
                    <a:pt x="185157" y="63122"/>
                  </a:cubicBezTo>
                  <a:cubicBezTo>
                    <a:pt x="183814" y="65361"/>
                    <a:pt x="182471" y="67599"/>
                    <a:pt x="181575" y="70285"/>
                  </a:cubicBezTo>
                  <a:cubicBezTo>
                    <a:pt x="181128" y="70733"/>
                    <a:pt x="180680" y="71628"/>
                    <a:pt x="179785" y="72076"/>
                  </a:cubicBezTo>
                  <a:cubicBezTo>
                    <a:pt x="179785" y="72524"/>
                    <a:pt x="179785" y="72971"/>
                    <a:pt x="179785" y="72971"/>
                  </a:cubicBezTo>
                  <a:cubicBezTo>
                    <a:pt x="179785" y="73419"/>
                    <a:pt x="179785" y="73419"/>
                    <a:pt x="179337" y="73419"/>
                  </a:cubicBezTo>
                  <a:cubicBezTo>
                    <a:pt x="178890" y="74762"/>
                    <a:pt x="179337" y="75657"/>
                    <a:pt x="178442" y="76105"/>
                  </a:cubicBezTo>
                  <a:lnTo>
                    <a:pt x="176651" y="78343"/>
                  </a:lnTo>
                  <a:cubicBezTo>
                    <a:pt x="176651" y="78791"/>
                    <a:pt x="176651" y="79686"/>
                    <a:pt x="176203" y="80134"/>
                  </a:cubicBezTo>
                  <a:cubicBezTo>
                    <a:pt x="176203" y="80582"/>
                    <a:pt x="176203" y="81029"/>
                    <a:pt x="176203" y="81029"/>
                  </a:cubicBezTo>
                  <a:cubicBezTo>
                    <a:pt x="176203" y="81925"/>
                    <a:pt x="175756" y="82372"/>
                    <a:pt x="175308" y="82820"/>
                  </a:cubicBezTo>
                  <a:cubicBezTo>
                    <a:pt x="174413" y="84611"/>
                    <a:pt x="173517" y="86402"/>
                    <a:pt x="172174" y="88192"/>
                  </a:cubicBezTo>
                  <a:cubicBezTo>
                    <a:pt x="171727" y="89535"/>
                    <a:pt x="171279" y="91326"/>
                    <a:pt x="169488" y="93117"/>
                  </a:cubicBezTo>
                  <a:lnTo>
                    <a:pt x="169040" y="93117"/>
                  </a:lnTo>
                  <a:cubicBezTo>
                    <a:pt x="169040" y="93564"/>
                    <a:pt x="169488" y="94012"/>
                    <a:pt x="169488" y="94460"/>
                  </a:cubicBezTo>
                  <a:cubicBezTo>
                    <a:pt x="169488" y="96698"/>
                    <a:pt x="168145" y="98489"/>
                    <a:pt x="167698" y="99832"/>
                  </a:cubicBezTo>
                  <a:cubicBezTo>
                    <a:pt x="166802" y="101622"/>
                    <a:pt x="166355" y="103413"/>
                    <a:pt x="165907" y="105204"/>
                  </a:cubicBezTo>
                  <a:cubicBezTo>
                    <a:pt x="165459" y="106995"/>
                    <a:pt x="164564" y="108338"/>
                    <a:pt x="164564" y="110128"/>
                  </a:cubicBezTo>
                  <a:lnTo>
                    <a:pt x="162773" y="111919"/>
                  </a:lnTo>
                  <a:cubicBezTo>
                    <a:pt x="161878" y="112367"/>
                    <a:pt x="161878" y="112814"/>
                    <a:pt x="161878" y="112814"/>
                  </a:cubicBezTo>
                  <a:cubicBezTo>
                    <a:pt x="161878" y="113262"/>
                    <a:pt x="161878" y="113262"/>
                    <a:pt x="162325" y="113710"/>
                  </a:cubicBezTo>
                  <a:lnTo>
                    <a:pt x="162325" y="114157"/>
                  </a:lnTo>
                  <a:cubicBezTo>
                    <a:pt x="162325" y="114605"/>
                    <a:pt x="162773" y="114605"/>
                    <a:pt x="162773" y="114605"/>
                  </a:cubicBezTo>
                  <a:cubicBezTo>
                    <a:pt x="162773" y="114605"/>
                    <a:pt x="162325" y="115053"/>
                    <a:pt x="162325" y="115053"/>
                  </a:cubicBezTo>
                  <a:cubicBezTo>
                    <a:pt x="162325" y="115500"/>
                    <a:pt x="161878" y="115500"/>
                    <a:pt x="161878" y="116396"/>
                  </a:cubicBezTo>
                  <a:cubicBezTo>
                    <a:pt x="161878" y="116843"/>
                    <a:pt x="161430" y="117291"/>
                    <a:pt x="160983" y="118186"/>
                  </a:cubicBezTo>
                  <a:cubicBezTo>
                    <a:pt x="160983" y="119529"/>
                    <a:pt x="160983" y="120425"/>
                    <a:pt x="160087" y="121768"/>
                  </a:cubicBezTo>
                  <a:cubicBezTo>
                    <a:pt x="159639" y="122663"/>
                    <a:pt x="159639" y="123111"/>
                    <a:pt x="159639" y="123559"/>
                  </a:cubicBezTo>
                  <a:cubicBezTo>
                    <a:pt x="159639" y="124006"/>
                    <a:pt x="159639" y="124902"/>
                    <a:pt x="159639" y="125349"/>
                  </a:cubicBezTo>
                  <a:cubicBezTo>
                    <a:pt x="159639" y="127588"/>
                    <a:pt x="158296" y="129378"/>
                    <a:pt x="156506" y="130274"/>
                  </a:cubicBezTo>
                  <a:cubicBezTo>
                    <a:pt x="156058" y="130721"/>
                    <a:pt x="155610" y="131617"/>
                    <a:pt x="155610" y="132064"/>
                  </a:cubicBezTo>
                  <a:cubicBezTo>
                    <a:pt x="155610" y="132512"/>
                    <a:pt x="156058" y="133407"/>
                    <a:pt x="156506" y="133855"/>
                  </a:cubicBezTo>
                  <a:cubicBezTo>
                    <a:pt x="156953" y="134750"/>
                    <a:pt x="156953" y="135198"/>
                    <a:pt x="156953" y="136541"/>
                  </a:cubicBezTo>
                  <a:cubicBezTo>
                    <a:pt x="156058" y="137884"/>
                    <a:pt x="155610" y="139227"/>
                    <a:pt x="154715" y="140123"/>
                  </a:cubicBezTo>
                  <a:cubicBezTo>
                    <a:pt x="153820" y="141018"/>
                    <a:pt x="154267" y="141913"/>
                    <a:pt x="153372" y="143256"/>
                  </a:cubicBezTo>
                  <a:lnTo>
                    <a:pt x="153372" y="143704"/>
                  </a:lnTo>
                  <a:cubicBezTo>
                    <a:pt x="153372" y="143704"/>
                    <a:pt x="153820" y="144152"/>
                    <a:pt x="153820" y="144152"/>
                  </a:cubicBezTo>
                  <a:cubicBezTo>
                    <a:pt x="153820" y="144599"/>
                    <a:pt x="153372" y="144599"/>
                    <a:pt x="152924" y="145047"/>
                  </a:cubicBezTo>
                  <a:cubicBezTo>
                    <a:pt x="152924" y="145942"/>
                    <a:pt x="152477" y="147285"/>
                    <a:pt x="152029" y="148181"/>
                  </a:cubicBezTo>
                  <a:cubicBezTo>
                    <a:pt x="152029" y="148628"/>
                    <a:pt x="152029" y="149076"/>
                    <a:pt x="152029" y="149524"/>
                  </a:cubicBezTo>
                  <a:cubicBezTo>
                    <a:pt x="152029" y="150419"/>
                    <a:pt x="151581" y="151314"/>
                    <a:pt x="151134" y="152210"/>
                  </a:cubicBezTo>
                  <a:cubicBezTo>
                    <a:pt x="151134" y="152657"/>
                    <a:pt x="150238" y="153553"/>
                    <a:pt x="150238" y="153553"/>
                  </a:cubicBezTo>
                  <a:cubicBezTo>
                    <a:pt x="150686" y="154000"/>
                    <a:pt x="150686" y="154000"/>
                    <a:pt x="150686" y="154448"/>
                  </a:cubicBezTo>
                  <a:cubicBezTo>
                    <a:pt x="150686" y="154896"/>
                    <a:pt x="150686" y="155343"/>
                    <a:pt x="150238" y="155791"/>
                  </a:cubicBezTo>
                  <a:lnTo>
                    <a:pt x="150238" y="157582"/>
                  </a:lnTo>
                  <a:cubicBezTo>
                    <a:pt x="150238" y="158030"/>
                    <a:pt x="150686" y="158477"/>
                    <a:pt x="150686" y="158925"/>
                  </a:cubicBezTo>
                  <a:cubicBezTo>
                    <a:pt x="150686" y="159373"/>
                    <a:pt x="150238" y="159820"/>
                    <a:pt x="150238" y="160268"/>
                  </a:cubicBezTo>
                  <a:lnTo>
                    <a:pt x="149790" y="160716"/>
                  </a:lnTo>
                  <a:cubicBezTo>
                    <a:pt x="150238" y="161611"/>
                    <a:pt x="150238" y="162059"/>
                    <a:pt x="150238" y="162954"/>
                  </a:cubicBezTo>
                  <a:cubicBezTo>
                    <a:pt x="150238" y="163849"/>
                    <a:pt x="150238" y="164745"/>
                    <a:pt x="150238" y="165192"/>
                  </a:cubicBezTo>
                  <a:cubicBezTo>
                    <a:pt x="150238" y="166535"/>
                    <a:pt x="150238" y="167878"/>
                    <a:pt x="150238" y="169221"/>
                  </a:cubicBezTo>
                  <a:cubicBezTo>
                    <a:pt x="150238" y="171907"/>
                    <a:pt x="150238" y="174593"/>
                    <a:pt x="150238" y="177280"/>
                  </a:cubicBezTo>
                  <a:cubicBezTo>
                    <a:pt x="150238" y="178175"/>
                    <a:pt x="150238" y="178623"/>
                    <a:pt x="149790" y="179518"/>
                  </a:cubicBezTo>
                  <a:cubicBezTo>
                    <a:pt x="149790" y="180413"/>
                    <a:pt x="149790" y="181309"/>
                    <a:pt x="149343" y="182204"/>
                  </a:cubicBezTo>
                  <a:cubicBezTo>
                    <a:pt x="149343" y="183099"/>
                    <a:pt x="149343" y="183547"/>
                    <a:pt x="150238" y="183995"/>
                  </a:cubicBezTo>
                  <a:cubicBezTo>
                    <a:pt x="151134" y="184890"/>
                    <a:pt x="151134" y="185785"/>
                    <a:pt x="151134" y="186681"/>
                  </a:cubicBezTo>
                  <a:lnTo>
                    <a:pt x="151134" y="188919"/>
                  </a:lnTo>
                  <a:cubicBezTo>
                    <a:pt x="150686" y="189367"/>
                    <a:pt x="150686" y="189367"/>
                    <a:pt x="150686" y="189367"/>
                  </a:cubicBezTo>
                  <a:cubicBezTo>
                    <a:pt x="150686" y="189367"/>
                    <a:pt x="150686" y="189814"/>
                    <a:pt x="151134" y="189814"/>
                  </a:cubicBezTo>
                  <a:cubicBezTo>
                    <a:pt x="152477" y="191605"/>
                    <a:pt x="152924" y="194291"/>
                    <a:pt x="153372" y="196530"/>
                  </a:cubicBezTo>
                  <a:cubicBezTo>
                    <a:pt x="154715" y="197425"/>
                    <a:pt x="155163" y="198768"/>
                    <a:pt x="155610" y="200111"/>
                  </a:cubicBezTo>
                  <a:lnTo>
                    <a:pt x="155610" y="200559"/>
                  </a:lnTo>
                  <a:cubicBezTo>
                    <a:pt x="157401" y="201902"/>
                    <a:pt x="158296" y="202349"/>
                    <a:pt x="159639" y="202797"/>
                  </a:cubicBezTo>
                  <a:cubicBezTo>
                    <a:pt x="160087" y="203245"/>
                    <a:pt x="160535" y="203692"/>
                    <a:pt x="160983" y="203692"/>
                  </a:cubicBezTo>
                  <a:cubicBezTo>
                    <a:pt x="163221" y="203692"/>
                    <a:pt x="165459" y="203692"/>
                    <a:pt x="166802" y="203245"/>
                  </a:cubicBezTo>
                  <a:lnTo>
                    <a:pt x="172174" y="201902"/>
                  </a:lnTo>
                  <a:lnTo>
                    <a:pt x="174860" y="200559"/>
                  </a:lnTo>
                  <a:cubicBezTo>
                    <a:pt x="178890" y="198768"/>
                    <a:pt x="181575" y="196530"/>
                    <a:pt x="185157" y="194739"/>
                  </a:cubicBezTo>
                  <a:cubicBezTo>
                    <a:pt x="187395" y="193396"/>
                    <a:pt x="188291" y="192053"/>
                    <a:pt x="189634" y="191605"/>
                  </a:cubicBezTo>
                  <a:cubicBezTo>
                    <a:pt x="190081" y="191157"/>
                    <a:pt x="190081" y="190262"/>
                    <a:pt x="190977" y="190262"/>
                  </a:cubicBezTo>
                  <a:cubicBezTo>
                    <a:pt x="192768" y="188471"/>
                    <a:pt x="194558" y="187576"/>
                    <a:pt x="195901" y="185785"/>
                  </a:cubicBezTo>
                  <a:cubicBezTo>
                    <a:pt x="197244" y="184890"/>
                    <a:pt x="198140" y="183995"/>
                    <a:pt x="198587" y="183099"/>
                  </a:cubicBezTo>
                  <a:cubicBezTo>
                    <a:pt x="200378" y="181756"/>
                    <a:pt x="201721" y="180413"/>
                    <a:pt x="203512" y="179518"/>
                  </a:cubicBezTo>
                  <a:cubicBezTo>
                    <a:pt x="205750" y="177727"/>
                    <a:pt x="207093" y="176384"/>
                    <a:pt x="208884" y="174146"/>
                  </a:cubicBezTo>
                  <a:cubicBezTo>
                    <a:pt x="211122" y="173250"/>
                    <a:pt x="212913" y="171460"/>
                    <a:pt x="214256" y="168774"/>
                  </a:cubicBezTo>
                  <a:cubicBezTo>
                    <a:pt x="215151" y="168326"/>
                    <a:pt x="216047" y="167878"/>
                    <a:pt x="216494" y="166983"/>
                  </a:cubicBezTo>
                  <a:lnTo>
                    <a:pt x="219628" y="163402"/>
                  </a:lnTo>
                  <a:lnTo>
                    <a:pt x="220523" y="163402"/>
                  </a:lnTo>
                  <a:cubicBezTo>
                    <a:pt x="223209" y="160716"/>
                    <a:pt x="225000" y="157582"/>
                    <a:pt x="227238" y="154000"/>
                  </a:cubicBezTo>
                  <a:cubicBezTo>
                    <a:pt x="228581" y="153105"/>
                    <a:pt x="229477" y="152657"/>
                    <a:pt x="229925" y="151762"/>
                  </a:cubicBezTo>
                  <a:cubicBezTo>
                    <a:pt x="231267" y="150419"/>
                    <a:pt x="231715" y="149076"/>
                    <a:pt x="233506" y="147733"/>
                  </a:cubicBezTo>
                  <a:cubicBezTo>
                    <a:pt x="234849" y="146390"/>
                    <a:pt x="235744" y="144599"/>
                    <a:pt x="237982" y="142361"/>
                  </a:cubicBezTo>
                  <a:lnTo>
                    <a:pt x="238878" y="141466"/>
                  </a:lnTo>
                  <a:cubicBezTo>
                    <a:pt x="238878" y="140570"/>
                    <a:pt x="238878" y="140123"/>
                    <a:pt x="239773" y="139227"/>
                  </a:cubicBezTo>
                  <a:lnTo>
                    <a:pt x="240221" y="138779"/>
                  </a:lnTo>
                  <a:cubicBezTo>
                    <a:pt x="242012" y="136093"/>
                    <a:pt x="244698" y="132512"/>
                    <a:pt x="246488" y="129378"/>
                  </a:cubicBezTo>
                  <a:cubicBezTo>
                    <a:pt x="246936" y="129378"/>
                    <a:pt x="247831" y="128931"/>
                    <a:pt x="247831" y="128483"/>
                  </a:cubicBezTo>
                  <a:cubicBezTo>
                    <a:pt x="248279" y="127140"/>
                    <a:pt x="249175" y="126692"/>
                    <a:pt x="250070" y="125349"/>
                  </a:cubicBezTo>
                  <a:lnTo>
                    <a:pt x="250965" y="124902"/>
                  </a:lnTo>
                  <a:cubicBezTo>
                    <a:pt x="252308" y="124902"/>
                    <a:pt x="252308" y="124902"/>
                    <a:pt x="252756" y="126245"/>
                  </a:cubicBezTo>
                  <a:lnTo>
                    <a:pt x="253019" y="126420"/>
                  </a:lnTo>
                  <a:lnTo>
                    <a:pt x="254042" y="125349"/>
                  </a:lnTo>
                  <a:lnTo>
                    <a:pt x="254042" y="122663"/>
                  </a:lnTo>
                  <a:lnTo>
                    <a:pt x="253594" y="122215"/>
                  </a:lnTo>
                  <a:cubicBezTo>
                    <a:pt x="254042" y="120872"/>
                    <a:pt x="254042" y="119082"/>
                    <a:pt x="254489" y="118186"/>
                  </a:cubicBezTo>
                  <a:cubicBezTo>
                    <a:pt x="254489" y="116843"/>
                    <a:pt x="254937" y="115948"/>
                    <a:pt x="254937" y="114605"/>
                  </a:cubicBezTo>
                  <a:cubicBezTo>
                    <a:pt x="254937" y="113262"/>
                    <a:pt x="255385" y="112814"/>
                    <a:pt x="255385" y="111919"/>
                  </a:cubicBezTo>
                  <a:cubicBezTo>
                    <a:pt x="255832" y="111024"/>
                    <a:pt x="255832" y="110128"/>
                    <a:pt x="256728" y="108785"/>
                  </a:cubicBezTo>
                  <a:cubicBezTo>
                    <a:pt x="257176" y="107890"/>
                    <a:pt x="258071" y="107442"/>
                    <a:pt x="258518" y="106995"/>
                  </a:cubicBezTo>
                  <a:lnTo>
                    <a:pt x="258518" y="106547"/>
                  </a:lnTo>
                  <a:cubicBezTo>
                    <a:pt x="258518" y="106099"/>
                    <a:pt x="258966" y="106547"/>
                    <a:pt x="258966" y="105652"/>
                  </a:cubicBezTo>
                  <a:lnTo>
                    <a:pt x="258966" y="105204"/>
                  </a:lnTo>
                  <a:lnTo>
                    <a:pt x="260757" y="102518"/>
                  </a:lnTo>
                  <a:cubicBezTo>
                    <a:pt x="261205" y="102070"/>
                    <a:pt x="261205" y="100727"/>
                    <a:pt x="261205" y="99832"/>
                  </a:cubicBezTo>
                  <a:lnTo>
                    <a:pt x="262995" y="96250"/>
                  </a:lnTo>
                  <a:cubicBezTo>
                    <a:pt x="262995" y="94907"/>
                    <a:pt x="263443" y="93564"/>
                    <a:pt x="263890" y="93117"/>
                  </a:cubicBezTo>
                  <a:lnTo>
                    <a:pt x="264786" y="91774"/>
                  </a:lnTo>
                  <a:cubicBezTo>
                    <a:pt x="264786" y="90431"/>
                    <a:pt x="265233" y="89535"/>
                    <a:pt x="266129" y="89088"/>
                  </a:cubicBezTo>
                  <a:lnTo>
                    <a:pt x="267920" y="87745"/>
                  </a:lnTo>
                  <a:lnTo>
                    <a:pt x="267920" y="85954"/>
                  </a:lnTo>
                  <a:cubicBezTo>
                    <a:pt x="269710" y="84163"/>
                    <a:pt x="270606" y="82372"/>
                    <a:pt x="271501" y="80134"/>
                  </a:cubicBezTo>
                  <a:cubicBezTo>
                    <a:pt x="271501" y="78791"/>
                    <a:pt x="271949" y="78791"/>
                    <a:pt x="272844" y="78343"/>
                  </a:cubicBezTo>
                  <a:cubicBezTo>
                    <a:pt x="273739" y="77896"/>
                    <a:pt x="275083" y="77000"/>
                    <a:pt x="275083" y="75657"/>
                  </a:cubicBezTo>
                  <a:cubicBezTo>
                    <a:pt x="275083" y="75210"/>
                    <a:pt x="275530" y="74762"/>
                    <a:pt x="275530" y="74314"/>
                  </a:cubicBezTo>
                  <a:cubicBezTo>
                    <a:pt x="276425" y="72971"/>
                    <a:pt x="277321" y="72076"/>
                    <a:pt x="278216" y="70285"/>
                  </a:cubicBezTo>
                  <a:cubicBezTo>
                    <a:pt x="278664" y="69390"/>
                    <a:pt x="280007" y="68942"/>
                    <a:pt x="280007" y="68047"/>
                  </a:cubicBezTo>
                  <a:cubicBezTo>
                    <a:pt x="280007" y="67599"/>
                    <a:pt x="280455" y="67152"/>
                    <a:pt x="281350" y="67152"/>
                  </a:cubicBezTo>
                  <a:lnTo>
                    <a:pt x="283588" y="63122"/>
                  </a:lnTo>
                  <a:cubicBezTo>
                    <a:pt x="283588" y="62675"/>
                    <a:pt x="283588" y="62675"/>
                    <a:pt x="284036" y="62675"/>
                  </a:cubicBezTo>
                  <a:lnTo>
                    <a:pt x="284484" y="62675"/>
                  </a:lnTo>
                  <a:cubicBezTo>
                    <a:pt x="286274" y="60884"/>
                    <a:pt x="286274" y="59093"/>
                    <a:pt x="287170" y="57750"/>
                  </a:cubicBezTo>
                  <a:cubicBezTo>
                    <a:pt x="287617" y="56407"/>
                    <a:pt x="288065" y="55512"/>
                    <a:pt x="289856" y="54169"/>
                  </a:cubicBezTo>
                  <a:cubicBezTo>
                    <a:pt x="291199" y="53274"/>
                    <a:pt x="291199" y="51483"/>
                    <a:pt x="292989" y="49692"/>
                  </a:cubicBezTo>
                  <a:cubicBezTo>
                    <a:pt x="294333" y="48349"/>
                    <a:pt x="296123" y="46111"/>
                    <a:pt x="298809" y="45215"/>
                  </a:cubicBezTo>
                  <a:cubicBezTo>
                    <a:pt x="300152" y="44320"/>
                    <a:pt x="300600" y="42977"/>
                    <a:pt x="301495" y="42082"/>
                  </a:cubicBezTo>
                  <a:cubicBezTo>
                    <a:pt x="301943" y="41186"/>
                    <a:pt x="302390" y="40291"/>
                    <a:pt x="304181" y="40291"/>
                  </a:cubicBezTo>
                  <a:lnTo>
                    <a:pt x="306420" y="38948"/>
                  </a:lnTo>
                  <a:cubicBezTo>
                    <a:pt x="307315" y="38053"/>
                    <a:pt x="308658" y="37157"/>
                    <a:pt x="309106" y="35814"/>
                  </a:cubicBezTo>
                  <a:lnTo>
                    <a:pt x="309553" y="36710"/>
                  </a:lnTo>
                  <a:cubicBezTo>
                    <a:pt x="310449" y="37605"/>
                    <a:pt x="310449" y="38053"/>
                    <a:pt x="310896" y="38948"/>
                  </a:cubicBezTo>
                  <a:cubicBezTo>
                    <a:pt x="311344" y="38053"/>
                    <a:pt x="312240" y="38053"/>
                    <a:pt x="312240" y="37157"/>
                  </a:cubicBezTo>
                  <a:cubicBezTo>
                    <a:pt x="312240" y="36710"/>
                    <a:pt x="311792" y="35814"/>
                    <a:pt x="311344" y="35367"/>
                  </a:cubicBezTo>
                  <a:lnTo>
                    <a:pt x="311344" y="34919"/>
                  </a:lnTo>
                  <a:cubicBezTo>
                    <a:pt x="313135" y="34471"/>
                    <a:pt x="314478" y="33576"/>
                    <a:pt x="316268" y="32681"/>
                  </a:cubicBezTo>
                  <a:cubicBezTo>
                    <a:pt x="320298" y="30890"/>
                    <a:pt x="323879" y="30890"/>
                    <a:pt x="327460" y="30442"/>
                  </a:cubicBezTo>
                  <a:cubicBezTo>
                    <a:pt x="328356" y="29994"/>
                    <a:pt x="329251" y="29994"/>
                    <a:pt x="330146" y="29994"/>
                  </a:cubicBezTo>
                  <a:cubicBezTo>
                    <a:pt x="331042" y="30442"/>
                    <a:pt x="332833" y="30442"/>
                    <a:pt x="333728" y="30442"/>
                  </a:cubicBezTo>
                  <a:cubicBezTo>
                    <a:pt x="334175" y="30442"/>
                    <a:pt x="334623" y="30890"/>
                    <a:pt x="335071" y="30890"/>
                  </a:cubicBezTo>
                  <a:cubicBezTo>
                    <a:pt x="335519" y="30890"/>
                    <a:pt x="335966" y="31337"/>
                    <a:pt x="336414" y="31337"/>
                  </a:cubicBezTo>
                  <a:cubicBezTo>
                    <a:pt x="337309" y="31337"/>
                    <a:pt x="338205" y="31337"/>
                    <a:pt x="339548" y="31785"/>
                  </a:cubicBezTo>
                  <a:cubicBezTo>
                    <a:pt x="340891" y="32681"/>
                    <a:pt x="342681" y="33576"/>
                    <a:pt x="344024" y="34919"/>
                  </a:cubicBezTo>
                  <a:cubicBezTo>
                    <a:pt x="347158" y="36710"/>
                    <a:pt x="349397" y="38500"/>
                    <a:pt x="351635" y="40291"/>
                  </a:cubicBezTo>
                  <a:cubicBezTo>
                    <a:pt x="352530" y="41186"/>
                    <a:pt x="354769" y="41634"/>
                    <a:pt x="355664" y="41634"/>
                  </a:cubicBezTo>
                  <a:cubicBezTo>
                    <a:pt x="356112" y="42082"/>
                    <a:pt x="356112" y="42082"/>
                    <a:pt x="356559" y="42082"/>
                  </a:cubicBezTo>
                  <a:cubicBezTo>
                    <a:pt x="357007" y="42082"/>
                    <a:pt x="357902" y="41186"/>
                    <a:pt x="358350" y="40739"/>
                  </a:cubicBezTo>
                  <a:cubicBezTo>
                    <a:pt x="358798" y="40291"/>
                    <a:pt x="359245" y="39843"/>
                    <a:pt x="359245" y="39396"/>
                  </a:cubicBezTo>
                  <a:cubicBezTo>
                    <a:pt x="359245" y="38948"/>
                    <a:pt x="358798" y="38948"/>
                    <a:pt x="358798" y="38500"/>
                  </a:cubicBezTo>
                  <a:cubicBezTo>
                    <a:pt x="358798" y="38053"/>
                    <a:pt x="359245" y="37605"/>
                    <a:pt x="360141" y="37605"/>
                  </a:cubicBezTo>
                  <a:lnTo>
                    <a:pt x="361484" y="38500"/>
                  </a:lnTo>
                  <a:cubicBezTo>
                    <a:pt x="361932" y="38948"/>
                    <a:pt x="362379" y="38948"/>
                    <a:pt x="362827" y="38948"/>
                  </a:cubicBezTo>
                  <a:lnTo>
                    <a:pt x="363275" y="38500"/>
                  </a:lnTo>
                  <a:lnTo>
                    <a:pt x="363275" y="38053"/>
                  </a:lnTo>
                  <a:cubicBezTo>
                    <a:pt x="361932" y="37157"/>
                    <a:pt x="360141" y="35367"/>
                    <a:pt x="360141" y="34919"/>
                  </a:cubicBezTo>
                  <a:cubicBezTo>
                    <a:pt x="360141" y="33576"/>
                    <a:pt x="360588" y="34024"/>
                    <a:pt x="361484" y="33128"/>
                  </a:cubicBezTo>
                  <a:cubicBezTo>
                    <a:pt x="364617" y="34024"/>
                    <a:pt x="368647" y="14326"/>
                    <a:pt x="369094" y="14326"/>
                  </a:cubicBezTo>
                  <a:lnTo>
                    <a:pt x="369094" y="13430"/>
                  </a:lnTo>
                  <a:cubicBezTo>
                    <a:pt x="370885" y="11192"/>
                    <a:pt x="371333" y="8954"/>
                    <a:pt x="371780" y="6715"/>
                  </a:cubicBezTo>
                  <a:cubicBezTo>
                    <a:pt x="371780" y="5820"/>
                    <a:pt x="372228" y="5372"/>
                    <a:pt x="372676" y="4477"/>
                  </a:cubicBezTo>
                  <a:cubicBezTo>
                    <a:pt x="373123" y="4029"/>
                    <a:pt x="373571" y="4029"/>
                    <a:pt x="374019" y="3134"/>
                  </a:cubicBezTo>
                  <a:cubicBezTo>
                    <a:pt x="374466" y="2239"/>
                    <a:pt x="374466" y="1791"/>
                    <a:pt x="375362" y="1791"/>
                  </a:cubicBezTo>
                  <a:cubicBezTo>
                    <a:pt x="376257" y="896"/>
                    <a:pt x="376705" y="448"/>
                    <a:pt x="378048" y="448"/>
                  </a:cubicBezTo>
                  <a:lnTo>
                    <a:pt x="379391" y="448"/>
                  </a:lnTo>
                  <a:cubicBezTo>
                    <a:pt x="380734" y="448"/>
                    <a:pt x="382525" y="0"/>
                    <a:pt x="383867" y="0"/>
                  </a:cubicBezTo>
                  <a:close/>
                  <a:moveTo>
                    <a:pt x="383867" y="40739"/>
                  </a:moveTo>
                  <a:cubicBezTo>
                    <a:pt x="383867" y="41186"/>
                    <a:pt x="383867" y="41634"/>
                    <a:pt x="383420" y="42082"/>
                  </a:cubicBezTo>
                  <a:cubicBezTo>
                    <a:pt x="383420" y="42082"/>
                    <a:pt x="383867" y="42529"/>
                    <a:pt x="383867" y="42977"/>
                  </a:cubicBezTo>
                  <a:cubicBezTo>
                    <a:pt x="384763" y="42977"/>
                    <a:pt x="385658" y="42529"/>
                    <a:pt x="386106" y="41634"/>
                  </a:cubicBezTo>
                  <a:lnTo>
                    <a:pt x="386106" y="41186"/>
                  </a:lnTo>
                  <a:lnTo>
                    <a:pt x="385211" y="41186"/>
                  </a:lnTo>
                  <a:cubicBezTo>
                    <a:pt x="384763" y="41186"/>
                    <a:pt x="384315" y="41186"/>
                    <a:pt x="384315" y="40739"/>
                  </a:cubicBezTo>
                  <a:lnTo>
                    <a:pt x="383867" y="40739"/>
                  </a:lnTo>
                  <a:close/>
                  <a:moveTo>
                    <a:pt x="386554" y="42977"/>
                  </a:moveTo>
                  <a:cubicBezTo>
                    <a:pt x="386554" y="43425"/>
                    <a:pt x="387001" y="43872"/>
                    <a:pt x="387001" y="43872"/>
                  </a:cubicBezTo>
                  <a:lnTo>
                    <a:pt x="388344" y="43872"/>
                  </a:lnTo>
                  <a:cubicBezTo>
                    <a:pt x="388344" y="43425"/>
                    <a:pt x="388344" y="42977"/>
                    <a:pt x="387897" y="42977"/>
                  </a:cubicBezTo>
                  <a:lnTo>
                    <a:pt x="386554" y="42977"/>
                  </a:lnTo>
                  <a:close/>
                  <a:moveTo>
                    <a:pt x="331490" y="43872"/>
                  </a:moveTo>
                  <a:cubicBezTo>
                    <a:pt x="331042" y="43872"/>
                    <a:pt x="330146" y="44320"/>
                    <a:pt x="329251" y="44768"/>
                  </a:cubicBezTo>
                  <a:cubicBezTo>
                    <a:pt x="327908" y="45663"/>
                    <a:pt x="326565" y="47006"/>
                    <a:pt x="325222" y="47454"/>
                  </a:cubicBezTo>
                  <a:lnTo>
                    <a:pt x="324327" y="48349"/>
                  </a:lnTo>
                  <a:cubicBezTo>
                    <a:pt x="323879" y="48349"/>
                    <a:pt x="323431" y="49244"/>
                    <a:pt x="323431" y="49692"/>
                  </a:cubicBezTo>
                  <a:cubicBezTo>
                    <a:pt x="321641" y="50140"/>
                    <a:pt x="321193" y="51483"/>
                    <a:pt x="321193" y="53274"/>
                  </a:cubicBezTo>
                  <a:lnTo>
                    <a:pt x="321193" y="54169"/>
                  </a:lnTo>
                  <a:lnTo>
                    <a:pt x="318635" y="58006"/>
                  </a:lnTo>
                  <a:lnTo>
                    <a:pt x="318955" y="58198"/>
                  </a:lnTo>
                  <a:cubicBezTo>
                    <a:pt x="318059" y="59093"/>
                    <a:pt x="318507" y="60436"/>
                    <a:pt x="316268" y="60884"/>
                  </a:cubicBezTo>
                  <a:cubicBezTo>
                    <a:pt x="315821" y="61332"/>
                    <a:pt x="315373" y="61779"/>
                    <a:pt x="315373" y="62675"/>
                  </a:cubicBezTo>
                  <a:cubicBezTo>
                    <a:pt x="315373" y="63122"/>
                    <a:pt x="315821" y="63122"/>
                    <a:pt x="315821" y="63122"/>
                  </a:cubicBezTo>
                  <a:lnTo>
                    <a:pt x="315821" y="64018"/>
                  </a:lnTo>
                  <a:cubicBezTo>
                    <a:pt x="314478" y="64465"/>
                    <a:pt x="314478" y="65808"/>
                    <a:pt x="313583" y="66704"/>
                  </a:cubicBezTo>
                  <a:cubicBezTo>
                    <a:pt x="312240" y="67599"/>
                    <a:pt x="311344" y="69390"/>
                    <a:pt x="309106" y="70733"/>
                  </a:cubicBezTo>
                  <a:lnTo>
                    <a:pt x="309106" y="71628"/>
                  </a:lnTo>
                  <a:cubicBezTo>
                    <a:pt x="308658" y="72971"/>
                    <a:pt x="307315" y="73419"/>
                    <a:pt x="306420" y="73867"/>
                  </a:cubicBezTo>
                  <a:cubicBezTo>
                    <a:pt x="305077" y="74762"/>
                    <a:pt x="304629" y="75657"/>
                    <a:pt x="304629" y="77000"/>
                  </a:cubicBezTo>
                  <a:cubicBezTo>
                    <a:pt x="304181" y="78343"/>
                    <a:pt x="304181" y="79686"/>
                    <a:pt x="301943" y="80582"/>
                  </a:cubicBezTo>
                  <a:lnTo>
                    <a:pt x="301495" y="80582"/>
                  </a:lnTo>
                  <a:lnTo>
                    <a:pt x="301495" y="81029"/>
                  </a:lnTo>
                  <a:cubicBezTo>
                    <a:pt x="301495" y="82820"/>
                    <a:pt x="299705" y="84163"/>
                    <a:pt x="298809" y="85954"/>
                  </a:cubicBezTo>
                  <a:cubicBezTo>
                    <a:pt x="298362" y="86402"/>
                    <a:pt x="297914" y="86849"/>
                    <a:pt x="297914" y="87297"/>
                  </a:cubicBezTo>
                  <a:lnTo>
                    <a:pt x="297914" y="87745"/>
                  </a:lnTo>
                  <a:cubicBezTo>
                    <a:pt x="297914" y="88192"/>
                    <a:pt x="297466" y="88640"/>
                    <a:pt x="296571" y="88640"/>
                  </a:cubicBezTo>
                  <a:cubicBezTo>
                    <a:pt x="296123" y="89983"/>
                    <a:pt x="294333" y="90878"/>
                    <a:pt x="293885" y="92669"/>
                  </a:cubicBezTo>
                  <a:cubicBezTo>
                    <a:pt x="293885" y="93117"/>
                    <a:pt x="293437" y="93117"/>
                    <a:pt x="293437" y="93117"/>
                  </a:cubicBezTo>
                  <a:lnTo>
                    <a:pt x="293437" y="92669"/>
                  </a:lnTo>
                  <a:cubicBezTo>
                    <a:pt x="292542" y="92669"/>
                    <a:pt x="292094" y="92221"/>
                    <a:pt x="291646" y="91326"/>
                  </a:cubicBezTo>
                  <a:cubicBezTo>
                    <a:pt x="291199" y="91326"/>
                    <a:pt x="290751" y="90878"/>
                    <a:pt x="290751" y="91326"/>
                  </a:cubicBezTo>
                  <a:cubicBezTo>
                    <a:pt x="290303" y="92221"/>
                    <a:pt x="290303" y="93117"/>
                    <a:pt x="289408" y="93117"/>
                  </a:cubicBezTo>
                  <a:cubicBezTo>
                    <a:pt x="289408" y="93117"/>
                    <a:pt x="289856" y="94012"/>
                    <a:pt x="289856" y="94460"/>
                  </a:cubicBezTo>
                  <a:lnTo>
                    <a:pt x="291199" y="94460"/>
                  </a:lnTo>
                  <a:cubicBezTo>
                    <a:pt x="291646" y="94460"/>
                    <a:pt x="291646" y="94460"/>
                    <a:pt x="292094" y="94012"/>
                  </a:cubicBezTo>
                  <a:lnTo>
                    <a:pt x="292094" y="94460"/>
                  </a:lnTo>
                  <a:cubicBezTo>
                    <a:pt x="292094" y="95803"/>
                    <a:pt x="292094" y="97593"/>
                    <a:pt x="292542" y="98489"/>
                  </a:cubicBezTo>
                  <a:lnTo>
                    <a:pt x="292094" y="98936"/>
                  </a:lnTo>
                  <a:cubicBezTo>
                    <a:pt x="291646" y="98936"/>
                    <a:pt x="291199" y="98936"/>
                    <a:pt x="290751" y="98489"/>
                  </a:cubicBezTo>
                  <a:cubicBezTo>
                    <a:pt x="290303" y="98489"/>
                    <a:pt x="290303" y="98489"/>
                    <a:pt x="290303" y="99384"/>
                  </a:cubicBezTo>
                  <a:cubicBezTo>
                    <a:pt x="289856" y="100279"/>
                    <a:pt x="289408" y="100727"/>
                    <a:pt x="289408" y="101175"/>
                  </a:cubicBezTo>
                  <a:cubicBezTo>
                    <a:pt x="288065" y="102070"/>
                    <a:pt x="288960" y="102518"/>
                    <a:pt x="287617" y="102518"/>
                  </a:cubicBezTo>
                  <a:lnTo>
                    <a:pt x="286722" y="102518"/>
                  </a:lnTo>
                  <a:cubicBezTo>
                    <a:pt x="286274" y="102518"/>
                    <a:pt x="285827" y="102518"/>
                    <a:pt x="285827" y="102965"/>
                  </a:cubicBezTo>
                  <a:lnTo>
                    <a:pt x="286274" y="103413"/>
                  </a:lnTo>
                  <a:lnTo>
                    <a:pt x="287617" y="105652"/>
                  </a:lnTo>
                  <a:lnTo>
                    <a:pt x="288960" y="105652"/>
                  </a:lnTo>
                  <a:cubicBezTo>
                    <a:pt x="288960" y="106995"/>
                    <a:pt x="288960" y="107442"/>
                    <a:pt x="287170" y="107890"/>
                  </a:cubicBezTo>
                  <a:cubicBezTo>
                    <a:pt x="286722" y="107890"/>
                    <a:pt x="285827" y="107890"/>
                    <a:pt x="285827" y="108785"/>
                  </a:cubicBezTo>
                  <a:cubicBezTo>
                    <a:pt x="285379" y="110128"/>
                    <a:pt x="285379" y="110576"/>
                    <a:pt x="285379" y="111919"/>
                  </a:cubicBezTo>
                  <a:cubicBezTo>
                    <a:pt x="285379" y="112814"/>
                    <a:pt x="284931" y="113710"/>
                    <a:pt x="284036" y="114605"/>
                  </a:cubicBezTo>
                  <a:cubicBezTo>
                    <a:pt x="283588" y="116396"/>
                    <a:pt x="283140" y="117291"/>
                    <a:pt x="283140" y="118186"/>
                  </a:cubicBezTo>
                  <a:cubicBezTo>
                    <a:pt x="283140" y="118186"/>
                    <a:pt x="283140" y="118634"/>
                    <a:pt x="283588" y="119082"/>
                  </a:cubicBezTo>
                  <a:cubicBezTo>
                    <a:pt x="283588" y="119529"/>
                    <a:pt x="284036" y="119977"/>
                    <a:pt x="284036" y="120425"/>
                  </a:cubicBezTo>
                  <a:cubicBezTo>
                    <a:pt x="284036" y="120872"/>
                    <a:pt x="283588" y="121768"/>
                    <a:pt x="283140" y="122215"/>
                  </a:cubicBezTo>
                  <a:cubicBezTo>
                    <a:pt x="282245" y="123111"/>
                    <a:pt x="281798" y="124454"/>
                    <a:pt x="280455" y="125797"/>
                  </a:cubicBezTo>
                  <a:cubicBezTo>
                    <a:pt x="279559" y="127140"/>
                    <a:pt x="279559" y="128483"/>
                    <a:pt x="277768" y="129378"/>
                  </a:cubicBezTo>
                  <a:lnTo>
                    <a:pt x="277768" y="130274"/>
                  </a:lnTo>
                  <a:cubicBezTo>
                    <a:pt x="277768" y="133407"/>
                    <a:pt x="276873" y="136541"/>
                    <a:pt x="276873" y="138779"/>
                  </a:cubicBezTo>
                  <a:cubicBezTo>
                    <a:pt x="276873" y="139675"/>
                    <a:pt x="277321" y="140123"/>
                    <a:pt x="277321" y="140570"/>
                  </a:cubicBezTo>
                  <a:lnTo>
                    <a:pt x="277321" y="141913"/>
                  </a:lnTo>
                  <a:cubicBezTo>
                    <a:pt x="276873" y="142361"/>
                    <a:pt x="276873" y="143256"/>
                    <a:pt x="276873" y="143704"/>
                  </a:cubicBezTo>
                  <a:cubicBezTo>
                    <a:pt x="276873" y="144599"/>
                    <a:pt x="276873" y="145047"/>
                    <a:pt x="277321" y="145942"/>
                  </a:cubicBezTo>
                  <a:cubicBezTo>
                    <a:pt x="277321" y="146390"/>
                    <a:pt x="277768" y="146838"/>
                    <a:pt x="277768" y="147285"/>
                  </a:cubicBezTo>
                  <a:cubicBezTo>
                    <a:pt x="277768" y="147733"/>
                    <a:pt x="277321" y="148181"/>
                    <a:pt x="277321" y="148628"/>
                  </a:cubicBezTo>
                  <a:lnTo>
                    <a:pt x="277321" y="150867"/>
                  </a:lnTo>
                  <a:cubicBezTo>
                    <a:pt x="277768" y="153553"/>
                    <a:pt x="278216" y="156239"/>
                    <a:pt x="278216" y="158925"/>
                  </a:cubicBezTo>
                  <a:cubicBezTo>
                    <a:pt x="278216" y="159373"/>
                    <a:pt x="278664" y="159820"/>
                    <a:pt x="279111" y="160716"/>
                  </a:cubicBezTo>
                  <a:cubicBezTo>
                    <a:pt x="280007" y="162059"/>
                    <a:pt x="280455" y="162506"/>
                    <a:pt x="281350" y="162954"/>
                  </a:cubicBezTo>
                  <a:cubicBezTo>
                    <a:pt x="281798" y="162954"/>
                    <a:pt x="282693" y="162506"/>
                    <a:pt x="283588" y="162059"/>
                  </a:cubicBezTo>
                  <a:lnTo>
                    <a:pt x="285827" y="160716"/>
                  </a:lnTo>
                  <a:cubicBezTo>
                    <a:pt x="286722" y="159373"/>
                    <a:pt x="288065" y="158477"/>
                    <a:pt x="289408" y="157582"/>
                  </a:cubicBezTo>
                  <a:cubicBezTo>
                    <a:pt x="292094" y="155791"/>
                    <a:pt x="293437" y="153553"/>
                    <a:pt x="293885" y="151762"/>
                  </a:cubicBezTo>
                  <a:cubicBezTo>
                    <a:pt x="294333" y="151314"/>
                    <a:pt x="294780" y="150867"/>
                    <a:pt x="295228" y="150867"/>
                  </a:cubicBezTo>
                  <a:cubicBezTo>
                    <a:pt x="297914" y="149524"/>
                    <a:pt x="299705" y="147733"/>
                    <a:pt x="300600" y="145495"/>
                  </a:cubicBezTo>
                  <a:cubicBezTo>
                    <a:pt x="301495" y="144152"/>
                    <a:pt x="302390" y="142809"/>
                    <a:pt x="303286" y="142809"/>
                  </a:cubicBezTo>
                  <a:cubicBezTo>
                    <a:pt x="305077" y="140123"/>
                    <a:pt x="307315" y="137884"/>
                    <a:pt x="309106" y="136093"/>
                  </a:cubicBezTo>
                  <a:lnTo>
                    <a:pt x="314030" y="129826"/>
                  </a:lnTo>
                  <a:cubicBezTo>
                    <a:pt x="315373" y="128035"/>
                    <a:pt x="316716" y="127140"/>
                    <a:pt x="317612" y="124902"/>
                  </a:cubicBezTo>
                  <a:lnTo>
                    <a:pt x="318507" y="123111"/>
                  </a:lnTo>
                  <a:cubicBezTo>
                    <a:pt x="320298" y="122663"/>
                    <a:pt x="321193" y="121320"/>
                    <a:pt x="321641" y="119529"/>
                  </a:cubicBezTo>
                  <a:lnTo>
                    <a:pt x="322984" y="117739"/>
                  </a:lnTo>
                  <a:cubicBezTo>
                    <a:pt x="324774" y="116843"/>
                    <a:pt x="325670" y="114157"/>
                    <a:pt x="327908" y="112367"/>
                  </a:cubicBezTo>
                  <a:cubicBezTo>
                    <a:pt x="328356" y="111471"/>
                    <a:pt x="328356" y="111024"/>
                    <a:pt x="328356" y="110576"/>
                  </a:cubicBezTo>
                  <a:cubicBezTo>
                    <a:pt x="328803" y="110128"/>
                    <a:pt x="328803" y="109233"/>
                    <a:pt x="329699" y="108338"/>
                  </a:cubicBezTo>
                  <a:cubicBezTo>
                    <a:pt x="331490" y="107442"/>
                    <a:pt x="332833" y="105204"/>
                    <a:pt x="333280" y="102965"/>
                  </a:cubicBezTo>
                  <a:cubicBezTo>
                    <a:pt x="334175" y="101622"/>
                    <a:pt x="334175" y="100727"/>
                    <a:pt x="335519" y="100727"/>
                  </a:cubicBezTo>
                  <a:lnTo>
                    <a:pt x="335966" y="100727"/>
                  </a:lnTo>
                  <a:cubicBezTo>
                    <a:pt x="336414" y="100727"/>
                    <a:pt x="336414" y="100279"/>
                    <a:pt x="336414" y="99832"/>
                  </a:cubicBezTo>
                  <a:lnTo>
                    <a:pt x="336414" y="99384"/>
                  </a:lnTo>
                  <a:cubicBezTo>
                    <a:pt x="336414" y="98936"/>
                    <a:pt x="336414" y="98041"/>
                    <a:pt x="336862" y="98041"/>
                  </a:cubicBezTo>
                  <a:cubicBezTo>
                    <a:pt x="337309" y="97593"/>
                    <a:pt x="337757" y="97146"/>
                    <a:pt x="337757" y="96250"/>
                  </a:cubicBezTo>
                  <a:cubicBezTo>
                    <a:pt x="338205" y="94907"/>
                    <a:pt x="339548" y="94012"/>
                    <a:pt x="340443" y="94012"/>
                  </a:cubicBezTo>
                  <a:cubicBezTo>
                    <a:pt x="341786" y="94012"/>
                    <a:pt x="342681" y="93117"/>
                    <a:pt x="343129" y="91774"/>
                  </a:cubicBezTo>
                  <a:cubicBezTo>
                    <a:pt x="343577" y="91326"/>
                    <a:pt x="343577" y="90878"/>
                    <a:pt x="343577" y="90878"/>
                  </a:cubicBezTo>
                  <a:cubicBezTo>
                    <a:pt x="343129" y="89983"/>
                    <a:pt x="343129" y="89535"/>
                    <a:pt x="343129" y="89088"/>
                  </a:cubicBezTo>
                  <a:cubicBezTo>
                    <a:pt x="342234" y="88192"/>
                    <a:pt x="341786" y="87297"/>
                    <a:pt x="341786" y="86402"/>
                  </a:cubicBezTo>
                  <a:cubicBezTo>
                    <a:pt x="341786" y="85506"/>
                    <a:pt x="342234" y="84611"/>
                    <a:pt x="343129" y="83715"/>
                  </a:cubicBezTo>
                  <a:lnTo>
                    <a:pt x="344920" y="81477"/>
                  </a:lnTo>
                  <a:cubicBezTo>
                    <a:pt x="345368" y="81029"/>
                    <a:pt x="345368" y="80582"/>
                    <a:pt x="345815" y="80582"/>
                  </a:cubicBezTo>
                  <a:lnTo>
                    <a:pt x="346710" y="80582"/>
                  </a:lnTo>
                  <a:cubicBezTo>
                    <a:pt x="347606" y="80134"/>
                    <a:pt x="347606" y="79239"/>
                    <a:pt x="348501" y="78791"/>
                  </a:cubicBezTo>
                  <a:lnTo>
                    <a:pt x="348949" y="78791"/>
                  </a:lnTo>
                  <a:cubicBezTo>
                    <a:pt x="349397" y="78791"/>
                    <a:pt x="349844" y="78343"/>
                    <a:pt x="349844" y="77896"/>
                  </a:cubicBezTo>
                  <a:cubicBezTo>
                    <a:pt x="349844" y="76105"/>
                    <a:pt x="350740" y="74314"/>
                    <a:pt x="351635" y="72971"/>
                  </a:cubicBezTo>
                  <a:cubicBezTo>
                    <a:pt x="352082" y="72076"/>
                    <a:pt x="352530" y="70733"/>
                    <a:pt x="352530" y="69390"/>
                  </a:cubicBezTo>
                  <a:lnTo>
                    <a:pt x="352530" y="68942"/>
                  </a:lnTo>
                  <a:cubicBezTo>
                    <a:pt x="352082" y="68942"/>
                    <a:pt x="352082" y="68942"/>
                    <a:pt x="352082" y="68495"/>
                  </a:cubicBezTo>
                  <a:cubicBezTo>
                    <a:pt x="352082" y="68495"/>
                    <a:pt x="352082" y="68047"/>
                    <a:pt x="352530" y="67599"/>
                  </a:cubicBezTo>
                  <a:cubicBezTo>
                    <a:pt x="352530" y="67599"/>
                    <a:pt x="352978" y="67152"/>
                    <a:pt x="352978" y="66704"/>
                  </a:cubicBezTo>
                  <a:cubicBezTo>
                    <a:pt x="352978" y="66256"/>
                    <a:pt x="352530" y="66256"/>
                    <a:pt x="352530" y="65808"/>
                  </a:cubicBezTo>
                  <a:cubicBezTo>
                    <a:pt x="352082" y="65808"/>
                    <a:pt x="352082" y="65808"/>
                    <a:pt x="352082" y="65361"/>
                  </a:cubicBezTo>
                  <a:cubicBezTo>
                    <a:pt x="352082" y="65361"/>
                    <a:pt x="352082" y="64913"/>
                    <a:pt x="352530" y="64465"/>
                  </a:cubicBezTo>
                  <a:cubicBezTo>
                    <a:pt x="352530" y="64018"/>
                    <a:pt x="352530" y="63570"/>
                    <a:pt x="352082" y="63122"/>
                  </a:cubicBezTo>
                  <a:cubicBezTo>
                    <a:pt x="350292" y="61779"/>
                    <a:pt x="348949" y="59989"/>
                    <a:pt x="347606" y="58198"/>
                  </a:cubicBezTo>
                  <a:cubicBezTo>
                    <a:pt x="346710" y="57303"/>
                    <a:pt x="345815" y="56855"/>
                    <a:pt x="345368" y="55512"/>
                  </a:cubicBezTo>
                  <a:cubicBezTo>
                    <a:pt x="345368" y="54617"/>
                    <a:pt x="344920" y="53274"/>
                    <a:pt x="344472" y="52826"/>
                  </a:cubicBezTo>
                  <a:cubicBezTo>
                    <a:pt x="343129" y="51931"/>
                    <a:pt x="342681" y="51035"/>
                    <a:pt x="341786" y="49692"/>
                  </a:cubicBezTo>
                  <a:cubicBezTo>
                    <a:pt x="340891" y="49244"/>
                    <a:pt x="340891" y="48349"/>
                    <a:pt x="339995" y="47901"/>
                  </a:cubicBezTo>
                  <a:cubicBezTo>
                    <a:pt x="337309" y="45215"/>
                    <a:pt x="337309" y="45215"/>
                    <a:pt x="334175" y="44320"/>
                  </a:cubicBezTo>
                  <a:lnTo>
                    <a:pt x="332833" y="44320"/>
                  </a:lnTo>
                  <a:cubicBezTo>
                    <a:pt x="332385" y="43872"/>
                    <a:pt x="332385" y="43872"/>
                    <a:pt x="331490" y="43872"/>
                  </a:cubicBezTo>
                  <a:close/>
                  <a:moveTo>
                    <a:pt x="380734" y="45215"/>
                  </a:moveTo>
                  <a:cubicBezTo>
                    <a:pt x="378943" y="45215"/>
                    <a:pt x="378495" y="45663"/>
                    <a:pt x="378495" y="46111"/>
                  </a:cubicBezTo>
                  <a:lnTo>
                    <a:pt x="378495" y="47006"/>
                  </a:lnTo>
                  <a:cubicBezTo>
                    <a:pt x="379838" y="48349"/>
                    <a:pt x="380286" y="48797"/>
                    <a:pt x="380734" y="50140"/>
                  </a:cubicBezTo>
                  <a:cubicBezTo>
                    <a:pt x="380286" y="50140"/>
                    <a:pt x="380734" y="50588"/>
                    <a:pt x="380734" y="51035"/>
                  </a:cubicBezTo>
                  <a:cubicBezTo>
                    <a:pt x="380734" y="51483"/>
                    <a:pt x="381182" y="51931"/>
                    <a:pt x="381629" y="51931"/>
                  </a:cubicBezTo>
                  <a:lnTo>
                    <a:pt x="382077" y="51931"/>
                  </a:lnTo>
                  <a:cubicBezTo>
                    <a:pt x="382972" y="51483"/>
                    <a:pt x="383420" y="51483"/>
                    <a:pt x="383867" y="51483"/>
                  </a:cubicBezTo>
                  <a:lnTo>
                    <a:pt x="384763" y="51483"/>
                  </a:lnTo>
                  <a:cubicBezTo>
                    <a:pt x="385211" y="51483"/>
                    <a:pt x="385211" y="51035"/>
                    <a:pt x="385211" y="50588"/>
                  </a:cubicBezTo>
                  <a:lnTo>
                    <a:pt x="383420" y="49244"/>
                  </a:lnTo>
                  <a:cubicBezTo>
                    <a:pt x="382972" y="48797"/>
                    <a:pt x="382972" y="48349"/>
                    <a:pt x="382972" y="48349"/>
                  </a:cubicBezTo>
                  <a:cubicBezTo>
                    <a:pt x="383420" y="47454"/>
                    <a:pt x="383867" y="46558"/>
                    <a:pt x="383867" y="46111"/>
                  </a:cubicBezTo>
                  <a:cubicBezTo>
                    <a:pt x="383867" y="45663"/>
                    <a:pt x="383420" y="45663"/>
                    <a:pt x="381182" y="45215"/>
                  </a:cubicBezTo>
                  <a:lnTo>
                    <a:pt x="380734" y="45215"/>
                  </a:lnTo>
                  <a:close/>
                  <a:moveTo>
                    <a:pt x="382077" y="57303"/>
                  </a:moveTo>
                  <a:cubicBezTo>
                    <a:pt x="381629" y="57303"/>
                    <a:pt x="381182" y="57303"/>
                    <a:pt x="381182" y="57750"/>
                  </a:cubicBezTo>
                  <a:cubicBezTo>
                    <a:pt x="381182" y="58198"/>
                    <a:pt x="381629" y="58198"/>
                    <a:pt x="381629" y="58198"/>
                  </a:cubicBezTo>
                  <a:cubicBezTo>
                    <a:pt x="382077" y="58198"/>
                    <a:pt x="382972" y="58198"/>
                    <a:pt x="382972" y="57750"/>
                  </a:cubicBezTo>
                  <a:cubicBezTo>
                    <a:pt x="382972" y="57750"/>
                    <a:pt x="382972" y="57303"/>
                    <a:pt x="382077" y="57303"/>
                  </a:cubicBezTo>
                  <a:close/>
                  <a:moveTo>
                    <a:pt x="377152" y="58646"/>
                  </a:moveTo>
                  <a:cubicBezTo>
                    <a:pt x="376705" y="58646"/>
                    <a:pt x="376257" y="58646"/>
                    <a:pt x="376257" y="59093"/>
                  </a:cubicBezTo>
                  <a:lnTo>
                    <a:pt x="376705" y="59541"/>
                  </a:lnTo>
                  <a:cubicBezTo>
                    <a:pt x="376705" y="59989"/>
                    <a:pt x="376705" y="60436"/>
                    <a:pt x="377152" y="60436"/>
                  </a:cubicBezTo>
                  <a:cubicBezTo>
                    <a:pt x="377600" y="60884"/>
                    <a:pt x="377600" y="61779"/>
                    <a:pt x="377600" y="62227"/>
                  </a:cubicBezTo>
                  <a:cubicBezTo>
                    <a:pt x="378048" y="62675"/>
                    <a:pt x="378048" y="62675"/>
                    <a:pt x="378048" y="63122"/>
                  </a:cubicBezTo>
                  <a:cubicBezTo>
                    <a:pt x="378048" y="63122"/>
                    <a:pt x="378048" y="63570"/>
                    <a:pt x="378495" y="63570"/>
                  </a:cubicBezTo>
                  <a:cubicBezTo>
                    <a:pt x="379838" y="64018"/>
                    <a:pt x="380286" y="64018"/>
                    <a:pt x="381182" y="64018"/>
                  </a:cubicBezTo>
                  <a:cubicBezTo>
                    <a:pt x="381629" y="64018"/>
                    <a:pt x="381629" y="64018"/>
                    <a:pt x="381629" y="63570"/>
                  </a:cubicBezTo>
                  <a:lnTo>
                    <a:pt x="381629" y="63122"/>
                  </a:lnTo>
                  <a:cubicBezTo>
                    <a:pt x="381629" y="63122"/>
                    <a:pt x="381182" y="62675"/>
                    <a:pt x="380286" y="62227"/>
                  </a:cubicBezTo>
                  <a:cubicBezTo>
                    <a:pt x="380286" y="61779"/>
                    <a:pt x="380286" y="60884"/>
                    <a:pt x="379838" y="59989"/>
                  </a:cubicBezTo>
                  <a:cubicBezTo>
                    <a:pt x="379391" y="59093"/>
                    <a:pt x="378943" y="59093"/>
                    <a:pt x="378495" y="59093"/>
                  </a:cubicBezTo>
                  <a:cubicBezTo>
                    <a:pt x="378048" y="58646"/>
                    <a:pt x="377152" y="58646"/>
                    <a:pt x="377152" y="58646"/>
                  </a:cubicBezTo>
                  <a:close/>
                  <a:moveTo>
                    <a:pt x="378495" y="73419"/>
                  </a:moveTo>
                  <a:cubicBezTo>
                    <a:pt x="377600" y="73867"/>
                    <a:pt x="377152" y="73867"/>
                    <a:pt x="377152" y="73867"/>
                  </a:cubicBezTo>
                  <a:lnTo>
                    <a:pt x="377152" y="74314"/>
                  </a:lnTo>
                  <a:cubicBezTo>
                    <a:pt x="377152" y="74762"/>
                    <a:pt x="377600" y="75210"/>
                    <a:pt x="378495" y="75210"/>
                  </a:cubicBezTo>
                  <a:cubicBezTo>
                    <a:pt x="378495" y="74762"/>
                    <a:pt x="378943" y="74762"/>
                    <a:pt x="378943" y="74314"/>
                  </a:cubicBezTo>
                  <a:cubicBezTo>
                    <a:pt x="378943" y="73867"/>
                    <a:pt x="378943" y="73419"/>
                    <a:pt x="378495" y="73419"/>
                  </a:cubicBezTo>
                  <a:close/>
                  <a:moveTo>
                    <a:pt x="380734" y="75657"/>
                  </a:moveTo>
                  <a:cubicBezTo>
                    <a:pt x="380734" y="75210"/>
                    <a:pt x="380286" y="75657"/>
                    <a:pt x="380286" y="76553"/>
                  </a:cubicBezTo>
                  <a:lnTo>
                    <a:pt x="380734" y="77000"/>
                  </a:lnTo>
                  <a:lnTo>
                    <a:pt x="381182" y="76553"/>
                  </a:lnTo>
                  <a:cubicBezTo>
                    <a:pt x="381182" y="76105"/>
                    <a:pt x="380734" y="75657"/>
                    <a:pt x="380734" y="75657"/>
                  </a:cubicBezTo>
                  <a:close/>
                  <a:moveTo>
                    <a:pt x="371780" y="82372"/>
                  </a:moveTo>
                  <a:cubicBezTo>
                    <a:pt x="371333" y="82820"/>
                    <a:pt x="371333" y="82820"/>
                    <a:pt x="371333" y="83268"/>
                  </a:cubicBezTo>
                  <a:cubicBezTo>
                    <a:pt x="371333" y="83715"/>
                    <a:pt x="371333" y="83715"/>
                    <a:pt x="371780" y="83715"/>
                  </a:cubicBezTo>
                  <a:lnTo>
                    <a:pt x="374466" y="86849"/>
                  </a:lnTo>
                  <a:lnTo>
                    <a:pt x="375362" y="86849"/>
                  </a:lnTo>
                  <a:lnTo>
                    <a:pt x="375810" y="86402"/>
                  </a:lnTo>
                  <a:cubicBezTo>
                    <a:pt x="375810" y="86402"/>
                    <a:pt x="376257" y="85954"/>
                    <a:pt x="376257" y="85506"/>
                  </a:cubicBezTo>
                  <a:cubicBezTo>
                    <a:pt x="376257" y="85059"/>
                    <a:pt x="375810" y="85059"/>
                    <a:pt x="375810" y="84611"/>
                  </a:cubicBezTo>
                  <a:cubicBezTo>
                    <a:pt x="374466" y="84163"/>
                    <a:pt x="373571" y="82820"/>
                    <a:pt x="373123" y="82372"/>
                  </a:cubicBezTo>
                  <a:lnTo>
                    <a:pt x="371780" y="82372"/>
                  </a:lnTo>
                  <a:close/>
                  <a:moveTo>
                    <a:pt x="371333" y="90431"/>
                  </a:moveTo>
                  <a:cubicBezTo>
                    <a:pt x="371333" y="91326"/>
                    <a:pt x="370885" y="91774"/>
                    <a:pt x="370885" y="91774"/>
                  </a:cubicBezTo>
                  <a:lnTo>
                    <a:pt x="370885" y="93117"/>
                  </a:lnTo>
                  <a:lnTo>
                    <a:pt x="371780" y="93117"/>
                  </a:lnTo>
                  <a:cubicBezTo>
                    <a:pt x="372676" y="93117"/>
                    <a:pt x="373123" y="93117"/>
                    <a:pt x="373123" y="93564"/>
                  </a:cubicBezTo>
                  <a:lnTo>
                    <a:pt x="374466" y="95355"/>
                  </a:lnTo>
                  <a:lnTo>
                    <a:pt x="375810" y="95355"/>
                  </a:lnTo>
                  <a:lnTo>
                    <a:pt x="375810" y="94907"/>
                  </a:lnTo>
                  <a:cubicBezTo>
                    <a:pt x="375362" y="93117"/>
                    <a:pt x="373123" y="91774"/>
                    <a:pt x="371333" y="90431"/>
                  </a:cubicBezTo>
                  <a:close/>
                  <a:moveTo>
                    <a:pt x="370885" y="94907"/>
                  </a:moveTo>
                  <a:lnTo>
                    <a:pt x="370885" y="95355"/>
                  </a:lnTo>
                  <a:cubicBezTo>
                    <a:pt x="370885" y="95355"/>
                    <a:pt x="371333" y="95355"/>
                    <a:pt x="371333" y="94907"/>
                  </a:cubicBezTo>
                  <a:lnTo>
                    <a:pt x="370885" y="94907"/>
                  </a:lnTo>
                  <a:close/>
                  <a:moveTo>
                    <a:pt x="369094" y="96698"/>
                  </a:moveTo>
                  <a:lnTo>
                    <a:pt x="368647" y="97146"/>
                  </a:lnTo>
                  <a:lnTo>
                    <a:pt x="368647" y="97593"/>
                  </a:lnTo>
                  <a:cubicBezTo>
                    <a:pt x="368647" y="98041"/>
                    <a:pt x="368647" y="98041"/>
                    <a:pt x="369094" y="98041"/>
                  </a:cubicBezTo>
                  <a:lnTo>
                    <a:pt x="370437" y="98041"/>
                  </a:lnTo>
                  <a:cubicBezTo>
                    <a:pt x="370437" y="98041"/>
                    <a:pt x="370437" y="97593"/>
                    <a:pt x="369990" y="97146"/>
                  </a:cubicBezTo>
                  <a:cubicBezTo>
                    <a:pt x="369990" y="96698"/>
                    <a:pt x="369542" y="96698"/>
                    <a:pt x="369094" y="96698"/>
                  </a:cubicBezTo>
                  <a:close/>
                  <a:moveTo>
                    <a:pt x="374019" y="97146"/>
                  </a:moveTo>
                  <a:cubicBezTo>
                    <a:pt x="374019" y="97593"/>
                    <a:pt x="374466" y="98041"/>
                    <a:pt x="375362" y="98041"/>
                  </a:cubicBezTo>
                  <a:lnTo>
                    <a:pt x="375810" y="98041"/>
                  </a:lnTo>
                  <a:cubicBezTo>
                    <a:pt x="375810" y="97593"/>
                    <a:pt x="375810" y="97593"/>
                    <a:pt x="375362" y="97146"/>
                  </a:cubicBezTo>
                  <a:lnTo>
                    <a:pt x="374019" y="97146"/>
                  </a:lnTo>
                  <a:close/>
                  <a:moveTo>
                    <a:pt x="363722" y="98041"/>
                  </a:moveTo>
                  <a:cubicBezTo>
                    <a:pt x="363275" y="98489"/>
                    <a:pt x="362827" y="98936"/>
                    <a:pt x="362827" y="99384"/>
                  </a:cubicBezTo>
                  <a:cubicBezTo>
                    <a:pt x="362827" y="99832"/>
                    <a:pt x="363275" y="99832"/>
                    <a:pt x="363275" y="100279"/>
                  </a:cubicBezTo>
                  <a:cubicBezTo>
                    <a:pt x="363722" y="100279"/>
                    <a:pt x="364170" y="100279"/>
                    <a:pt x="364170" y="100727"/>
                  </a:cubicBezTo>
                  <a:cubicBezTo>
                    <a:pt x="364617" y="100279"/>
                    <a:pt x="365065" y="100279"/>
                    <a:pt x="365065" y="99832"/>
                  </a:cubicBezTo>
                  <a:lnTo>
                    <a:pt x="365065" y="99384"/>
                  </a:lnTo>
                  <a:cubicBezTo>
                    <a:pt x="365065" y="98489"/>
                    <a:pt x="364617" y="98041"/>
                    <a:pt x="364170" y="98041"/>
                  </a:cubicBezTo>
                  <a:lnTo>
                    <a:pt x="363722" y="98041"/>
                  </a:lnTo>
                  <a:close/>
                  <a:moveTo>
                    <a:pt x="360141" y="106995"/>
                  </a:moveTo>
                  <a:cubicBezTo>
                    <a:pt x="360141" y="106995"/>
                    <a:pt x="360588" y="107442"/>
                    <a:pt x="361036" y="107442"/>
                  </a:cubicBezTo>
                  <a:lnTo>
                    <a:pt x="360141" y="107442"/>
                  </a:lnTo>
                  <a:cubicBezTo>
                    <a:pt x="362379" y="109233"/>
                    <a:pt x="364170" y="110576"/>
                    <a:pt x="365960" y="111471"/>
                  </a:cubicBezTo>
                  <a:cubicBezTo>
                    <a:pt x="365960" y="111919"/>
                    <a:pt x="365960" y="111471"/>
                    <a:pt x="366408" y="111471"/>
                  </a:cubicBezTo>
                  <a:cubicBezTo>
                    <a:pt x="365065" y="109233"/>
                    <a:pt x="363275" y="108338"/>
                    <a:pt x="361036" y="106995"/>
                  </a:cubicBezTo>
                  <a:lnTo>
                    <a:pt x="360141" y="106995"/>
                  </a:lnTo>
                  <a:close/>
                  <a:moveTo>
                    <a:pt x="369542" y="111471"/>
                  </a:moveTo>
                  <a:cubicBezTo>
                    <a:pt x="369542" y="111919"/>
                    <a:pt x="369094" y="111919"/>
                    <a:pt x="369094" y="111919"/>
                  </a:cubicBezTo>
                  <a:lnTo>
                    <a:pt x="369542" y="111919"/>
                  </a:lnTo>
                  <a:lnTo>
                    <a:pt x="369542" y="111471"/>
                  </a:lnTo>
                  <a:close/>
                  <a:moveTo>
                    <a:pt x="368647" y="113710"/>
                  </a:moveTo>
                  <a:lnTo>
                    <a:pt x="368647" y="114157"/>
                  </a:lnTo>
                  <a:cubicBezTo>
                    <a:pt x="368647" y="114605"/>
                    <a:pt x="369094" y="115053"/>
                    <a:pt x="369094" y="115053"/>
                  </a:cubicBezTo>
                  <a:lnTo>
                    <a:pt x="369542" y="115053"/>
                  </a:lnTo>
                  <a:cubicBezTo>
                    <a:pt x="369990" y="115053"/>
                    <a:pt x="370437" y="114605"/>
                    <a:pt x="370437" y="114157"/>
                  </a:cubicBezTo>
                  <a:cubicBezTo>
                    <a:pt x="369990" y="113710"/>
                    <a:pt x="369542" y="113710"/>
                    <a:pt x="369542" y="113710"/>
                  </a:cubicBezTo>
                  <a:lnTo>
                    <a:pt x="368647" y="113710"/>
                  </a:lnTo>
                  <a:close/>
                  <a:moveTo>
                    <a:pt x="357455" y="119082"/>
                  </a:moveTo>
                  <a:lnTo>
                    <a:pt x="357455" y="119529"/>
                  </a:lnTo>
                  <a:cubicBezTo>
                    <a:pt x="357902" y="119529"/>
                    <a:pt x="357902" y="119082"/>
                    <a:pt x="357902" y="119082"/>
                  </a:cubicBezTo>
                  <a:lnTo>
                    <a:pt x="357455" y="119082"/>
                  </a:lnTo>
                  <a:close/>
                  <a:moveTo>
                    <a:pt x="357902" y="125797"/>
                  </a:moveTo>
                  <a:cubicBezTo>
                    <a:pt x="356559" y="126245"/>
                    <a:pt x="356112" y="126245"/>
                    <a:pt x="356112" y="126692"/>
                  </a:cubicBezTo>
                  <a:cubicBezTo>
                    <a:pt x="356112" y="127140"/>
                    <a:pt x="356559" y="127588"/>
                    <a:pt x="357007" y="128035"/>
                  </a:cubicBezTo>
                  <a:lnTo>
                    <a:pt x="357007" y="128483"/>
                  </a:lnTo>
                  <a:cubicBezTo>
                    <a:pt x="356559" y="129378"/>
                    <a:pt x="356112" y="130274"/>
                    <a:pt x="356112" y="131169"/>
                  </a:cubicBezTo>
                  <a:cubicBezTo>
                    <a:pt x="356112" y="131617"/>
                    <a:pt x="356112" y="132064"/>
                    <a:pt x="356559" y="132960"/>
                  </a:cubicBezTo>
                  <a:cubicBezTo>
                    <a:pt x="356559" y="132960"/>
                    <a:pt x="357007" y="133407"/>
                    <a:pt x="357007" y="133855"/>
                  </a:cubicBezTo>
                  <a:cubicBezTo>
                    <a:pt x="357007" y="134303"/>
                    <a:pt x="356559" y="134750"/>
                    <a:pt x="356559" y="135198"/>
                  </a:cubicBezTo>
                  <a:lnTo>
                    <a:pt x="356559" y="136093"/>
                  </a:lnTo>
                  <a:cubicBezTo>
                    <a:pt x="356559" y="136541"/>
                    <a:pt x="357007" y="136541"/>
                    <a:pt x="357455" y="136989"/>
                  </a:cubicBezTo>
                  <a:cubicBezTo>
                    <a:pt x="357902" y="137436"/>
                    <a:pt x="358350" y="137436"/>
                    <a:pt x="358350" y="137436"/>
                  </a:cubicBezTo>
                  <a:lnTo>
                    <a:pt x="358798" y="136989"/>
                  </a:lnTo>
                  <a:cubicBezTo>
                    <a:pt x="358350" y="136541"/>
                    <a:pt x="358350" y="136541"/>
                    <a:pt x="358350" y="136093"/>
                  </a:cubicBezTo>
                  <a:lnTo>
                    <a:pt x="357902" y="135646"/>
                  </a:lnTo>
                  <a:cubicBezTo>
                    <a:pt x="357902" y="134303"/>
                    <a:pt x="357902" y="132960"/>
                    <a:pt x="358350" y="131617"/>
                  </a:cubicBezTo>
                  <a:cubicBezTo>
                    <a:pt x="358798" y="131169"/>
                    <a:pt x="358798" y="130721"/>
                    <a:pt x="358798" y="130274"/>
                  </a:cubicBezTo>
                  <a:lnTo>
                    <a:pt x="358798" y="128483"/>
                  </a:lnTo>
                  <a:cubicBezTo>
                    <a:pt x="358798" y="128035"/>
                    <a:pt x="357902" y="128035"/>
                    <a:pt x="357007" y="127588"/>
                  </a:cubicBezTo>
                  <a:cubicBezTo>
                    <a:pt x="357455" y="127588"/>
                    <a:pt x="357455" y="126692"/>
                    <a:pt x="357902" y="126245"/>
                  </a:cubicBezTo>
                  <a:lnTo>
                    <a:pt x="357902" y="125797"/>
                  </a:lnTo>
                  <a:close/>
                  <a:moveTo>
                    <a:pt x="363275" y="134303"/>
                  </a:moveTo>
                  <a:lnTo>
                    <a:pt x="363275" y="135198"/>
                  </a:lnTo>
                  <a:cubicBezTo>
                    <a:pt x="363722" y="135198"/>
                    <a:pt x="363722" y="134750"/>
                    <a:pt x="363722" y="134750"/>
                  </a:cubicBezTo>
                  <a:cubicBezTo>
                    <a:pt x="363722" y="134750"/>
                    <a:pt x="363275" y="134750"/>
                    <a:pt x="363275" y="134303"/>
                  </a:cubicBezTo>
                  <a:close/>
                  <a:moveTo>
                    <a:pt x="366408" y="135646"/>
                  </a:moveTo>
                  <a:cubicBezTo>
                    <a:pt x="365960" y="135646"/>
                    <a:pt x="365960" y="136541"/>
                    <a:pt x="365960" y="136541"/>
                  </a:cubicBezTo>
                  <a:cubicBezTo>
                    <a:pt x="365960" y="136541"/>
                    <a:pt x="365960" y="136989"/>
                    <a:pt x="365513" y="137436"/>
                  </a:cubicBezTo>
                  <a:cubicBezTo>
                    <a:pt x="365960" y="137884"/>
                    <a:pt x="365960" y="138332"/>
                    <a:pt x="365960" y="138332"/>
                  </a:cubicBezTo>
                  <a:lnTo>
                    <a:pt x="366856" y="139227"/>
                  </a:lnTo>
                  <a:lnTo>
                    <a:pt x="366856" y="138332"/>
                  </a:lnTo>
                  <a:lnTo>
                    <a:pt x="367751" y="136541"/>
                  </a:lnTo>
                  <a:cubicBezTo>
                    <a:pt x="367751" y="136541"/>
                    <a:pt x="366856" y="135646"/>
                    <a:pt x="366408" y="135646"/>
                  </a:cubicBezTo>
                  <a:close/>
                  <a:moveTo>
                    <a:pt x="355216" y="136093"/>
                  </a:moveTo>
                  <a:cubicBezTo>
                    <a:pt x="354769" y="136093"/>
                    <a:pt x="354321" y="136541"/>
                    <a:pt x="354321" y="136541"/>
                  </a:cubicBezTo>
                  <a:cubicBezTo>
                    <a:pt x="353426" y="137884"/>
                    <a:pt x="353426" y="138332"/>
                    <a:pt x="353426" y="139227"/>
                  </a:cubicBezTo>
                  <a:lnTo>
                    <a:pt x="353426" y="140570"/>
                  </a:lnTo>
                  <a:cubicBezTo>
                    <a:pt x="353426" y="141913"/>
                    <a:pt x="354321" y="142809"/>
                    <a:pt x="354769" y="143256"/>
                  </a:cubicBezTo>
                  <a:cubicBezTo>
                    <a:pt x="355216" y="143704"/>
                    <a:pt x="355216" y="143704"/>
                    <a:pt x="355664" y="143704"/>
                  </a:cubicBezTo>
                  <a:lnTo>
                    <a:pt x="355664" y="143256"/>
                  </a:lnTo>
                  <a:cubicBezTo>
                    <a:pt x="355664" y="142809"/>
                    <a:pt x="355216" y="142361"/>
                    <a:pt x="355216" y="141913"/>
                  </a:cubicBezTo>
                  <a:cubicBezTo>
                    <a:pt x="355216" y="141466"/>
                    <a:pt x="355216" y="141466"/>
                    <a:pt x="355664" y="141018"/>
                  </a:cubicBezTo>
                  <a:lnTo>
                    <a:pt x="355664" y="139227"/>
                  </a:lnTo>
                  <a:cubicBezTo>
                    <a:pt x="355216" y="138779"/>
                    <a:pt x="355216" y="137884"/>
                    <a:pt x="355216" y="137436"/>
                  </a:cubicBezTo>
                  <a:lnTo>
                    <a:pt x="355216" y="136093"/>
                  </a:lnTo>
                  <a:close/>
                  <a:moveTo>
                    <a:pt x="357455" y="138779"/>
                  </a:moveTo>
                  <a:cubicBezTo>
                    <a:pt x="357902" y="141018"/>
                    <a:pt x="358350" y="142361"/>
                    <a:pt x="359693" y="143256"/>
                  </a:cubicBezTo>
                  <a:lnTo>
                    <a:pt x="361036" y="143256"/>
                  </a:lnTo>
                  <a:cubicBezTo>
                    <a:pt x="361932" y="143256"/>
                    <a:pt x="362827" y="143704"/>
                    <a:pt x="364170" y="143704"/>
                  </a:cubicBezTo>
                  <a:lnTo>
                    <a:pt x="364617" y="143704"/>
                  </a:lnTo>
                  <a:cubicBezTo>
                    <a:pt x="365065" y="142809"/>
                    <a:pt x="365513" y="142361"/>
                    <a:pt x="365513" y="141913"/>
                  </a:cubicBezTo>
                  <a:lnTo>
                    <a:pt x="365065" y="141466"/>
                  </a:lnTo>
                  <a:cubicBezTo>
                    <a:pt x="364617" y="141913"/>
                    <a:pt x="363722" y="142361"/>
                    <a:pt x="362827" y="142361"/>
                  </a:cubicBezTo>
                  <a:cubicBezTo>
                    <a:pt x="362827" y="142361"/>
                    <a:pt x="361932" y="141466"/>
                    <a:pt x="361484" y="141466"/>
                  </a:cubicBezTo>
                  <a:lnTo>
                    <a:pt x="361484" y="140570"/>
                  </a:lnTo>
                  <a:cubicBezTo>
                    <a:pt x="361484" y="140123"/>
                    <a:pt x="361484" y="139675"/>
                    <a:pt x="361036" y="139675"/>
                  </a:cubicBezTo>
                  <a:cubicBezTo>
                    <a:pt x="359693" y="139675"/>
                    <a:pt x="358798" y="139675"/>
                    <a:pt x="358350" y="138779"/>
                  </a:cubicBezTo>
                  <a:cubicBezTo>
                    <a:pt x="357902" y="138779"/>
                    <a:pt x="357455" y="138332"/>
                    <a:pt x="357455" y="138779"/>
                  </a:cubicBezTo>
                  <a:close/>
                  <a:moveTo>
                    <a:pt x="317164" y="55960"/>
                  </a:moveTo>
                  <a:cubicBezTo>
                    <a:pt x="316716" y="55960"/>
                    <a:pt x="316716" y="56407"/>
                    <a:pt x="316716" y="56855"/>
                  </a:cubicBezTo>
                  <a:lnTo>
                    <a:pt x="318507" y="57929"/>
                  </a:lnTo>
                  <a:lnTo>
                    <a:pt x="318507" y="57750"/>
                  </a:lnTo>
                  <a:cubicBezTo>
                    <a:pt x="318059" y="56407"/>
                    <a:pt x="317612" y="55960"/>
                    <a:pt x="317164" y="55960"/>
                  </a:cubicBezTo>
                  <a:close/>
                  <a:moveTo>
                    <a:pt x="292989" y="88640"/>
                  </a:moveTo>
                  <a:cubicBezTo>
                    <a:pt x="292542" y="88640"/>
                    <a:pt x="292094" y="89088"/>
                    <a:pt x="292094" y="89535"/>
                  </a:cubicBezTo>
                  <a:cubicBezTo>
                    <a:pt x="292094" y="89983"/>
                    <a:pt x="292094" y="90878"/>
                    <a:pt x="292542" y="90878"/>
                  </a:cubicBezTo>
                  <a:cubicBezTo>
                    <a:pt x="292989" y="90878"/>
                    <a:pt x="293437" y="90431"/>
                    <a:pt x="293437" y="89983"/>
                  </a:cubicBezTo>
                  <a:cubicBezTo>
                    <a:pt x="293437" y="89535"/>
                    <a:pt x="293437" y="89088"/>
                    <a:pt x="292989" y="88640"/>
                  </a:cubicBezTo>
                  <a:close/>
                  <a:moveTo>
                    <a:pt x="253371" y="130442"/>
                  </a:moveTo>
                  <a:lnTo>
                    <a:pt x="253204" y="130721"/>
                  </a:lnTo>
                  <a:lnTo>
                    <a:pt x="252553" y="131372"/>
                  </a:lnTo>
                  <a:lnTo>
                    <a:pt x="253594" y="130721"/>
                  </a:lnTo>
                  <a:lnTo>
                    <a:pt x="253371" y="130442"/>
                  </a:lnTo>
                  <a:close/>
                  <a:moveTo>
                    <a:pt x="246488" y="132064"/>
                  </a:moveTo>
                  <a:lnTo>
                    <a:pt x="246936" y="132512"/>
                  </a:lnTo>
                  <a:cubicBezTo>
                    <a:pt x="246936" y="132512"/>
                    <a:pt x="247384" y="132512"/>
                    <a:pt x="247384" y="132064"/>
                  </a:cubicBezTo>
                  <a:lnTo>
                    <a:pt x="246488" y="132064"/>
                  </a:lnTo>
                  <a:close/>
                  <a:moveTo>
                    <a:pt x="247384" y="133855"/>
                  </a:moveTo>
                  <a:cubicBezTo>
                    <a:pt x="246936" y="133855"/>
                    <a:pt x="245593" y="134750"/>
                    <a:pt x="246041" y="134750"/>
                  </a:cubicBezTo>
                  <a:cubicBezTo>
                    <a:pt x="246041" y="135198"/>
                    <a:pt x="246488" y="136093"/>
                    <a:pt x="246488" y="136093"/>
                  </a:cubicBezTo>
                  <a:lnTo>
                    <a:pt x="247831" y="136093"/>
                  </a:lnTo>
                  <a:lnTo>
                    <a:pt x="247831" y="134750"/>
                  </a:lnTo>
                  <a:cubicBezTo>
                    <a:pt x="247831" y="134750"/>
                    <a:pt x="247831" y="134303"/>
                    <a:pt x="247384" y="133855"/>
                  </a:cubicBezTo>
                  <a:close/>
                  <a:moveTo>
                    <a:pt x="249175" y="135198"/>
                  </a:moveTo>
                  <a:cubicBezTo>
                    <a:pt x="248727" y="135646"/>
                    <a:pt x="248727" y="136093"/>
                    <a:pt x="248727" y="136093"/>
                  </a:cubicBezTo>
                  <a:cubicBezTo>
                    <a:pt x="248727" y="136989"/>
                    <a:pt x="248727" y="137436"/>
                    <a:pt x="248279" y="137884"/>
                  </a:cubicBezTo>
                  <a:cubicBezTo>
                    <a:pt x="248279" y="138779"/>
                    <a:pt x="247831" y="139675"/>
                    <a:pt x="246488" y="140123"/>
                  </a:cubicBezTo>
                  <a:lnTo>
                    <a:pt x="245593" y="140123"/>
                  </a:lnTo>
                  <a:cubicBezTo>
                    <a:pt x="245593" y="141466"/>
                    <a:pt x="245145" y="141913"/>
                    <a:pt x="244250" y="142809"/>
                  </a:cubicBezTo>
                  <a:cubicBezTo>
                    <a:pt x="244250" y="142809"/>
                    <a:pt x="244250" y="143256"/>
                    <a:pt x="244250" y="143256"/>
                  </a:cubicBezTo>
                  <a:cubicBezTo>
                    <a:pt x="244250" y="143704"/>
                    <a:pt x="244250" y="143704"/>
                    <a:pt x="244250" y="143704"/>
                  </a:cubicBezTo>
                  <a:lnTo>
                    <a:pt x="245145" y="143704"/>
                  </a:lnTo>
                  <a:lnTo>
                    <a:pt x="247384" y="141913"/>
                  </a:lnTo>
                  <a:cubicBezTo>
                    <a:pt x="247384" y="141018"/>
                    <a:pt x="247831" y="140570"/>
                    <a:pt x="248279" y="140123"/>
                  </a:cubicBezTo>
                  <a:lnTo>
                    <a:pt x="249565" y="138322"/>
                  </a:lnTo>
                  <a:lnTo>
                    <a:pt x="249565" y="137436"/>
                  </a:lnTo>
                  <a:cubicBezTo>
                    <a:pt x="249565" y="136989"/>
                    <a:pt x="249565" y="136541"/>
                    <a:pt x="250013" y="136093"/>
                  </a:cubicBezTo>
                  <a:lnTo>
                    <a:pt x="250013" y="135198"/>
                  </a:lnTo>
                  <a:lnTo>
                    <a:pt x="249175" y="135198"/>
                  </a:lnTo>
                  <a:close/>
                  <a:moveTo>
                    <a:pt x="249565" y="142056"/>
                  </a:moveTo>
                  <a:lnTo>
                    <a:pt x="247831" y="146390"/>
                  </a:lnTo>
                  <a:cubicBezTo>
                    <a:pt x="247384" y="146390"/>
                    <a:pt x="247384" y="146838"/>
                    <a:pt x="247384" y="147285"/>
                  </a:cubicBezTo>
                  <a:cubicBezTo>
                    <a:pt x="246936" y="147285"/>
                    <a:pt x="247384" y="147285"/>
                    <a:pt x="247384" y="147733"/>
                  </a:cubicBezTo>
                  <a:cubicBezTo>
                    <a:pt x="247384" y="148181"/>
                    <a:pt x="247831" y="148181"/>
                    <a:pt x="247831" y="148628"/>
                  </a:cubicBezTo>
                  <a:cubicBezTo>
                    <a:pt x="247831" y="148628"/>
                    <a:pt x="248279" y="149076"/>
                    <a:pt x="248279" y="149076"/>
                  </a:cubicBezTo>
                  <a:cubicBezTo>
                    <a:pt x="248727" y="149076"/>
                    <a:pt x="249175" y="148628"/>
                    <a:pt x="249622" y="148181"/>
                  </a:cubicBezTo>
                  <a:lnTo>
                    <a:pt x="250149" y="147654"/>
                  </a:lnTo>
                  <a:lnTo>
                    <a:pt x="249565" y="144152"/>
                  </a:lnTo>
                  <a:lnTo>
                    <a:pt x="249565" y="142056"/>
                  </a:lnTo>
                  <a:close/>
                  <a:moveTo>
                    <a:pt x="250493" y="149622"/>
                  </a:moveTo>
                  <a:lnTo>
                    <a:pt x="249622" y="150867"/>
                  </a:lnTo>
                  <a:cubicBezTo>
                    <a:pt x="249175" y="151314"/>
                    <a:pt x="249175" y="151762"/>
                    <a:pt x="249175" y="151762"/>
                  </a:cubicBezTo>
                  <a:cubicBezTo>
                    <a:pt x="249175" y="152210"/>
                    <a:pt x="249175" y="152210"/>
                    <a:pt x="249622" y="152210"/>
                  </a:cubicBezTo>
                  <a:lnTo>
                    <a:pt x="250236" y="152210"/>
                  </a:lnTo>
                  <a:lnTo>
                    <a:pt x="250908" y="150867"/>
                  </a:lnTo>
                  <a:lnTo>
                    <a:pt x="250493" y="149622"/>
                  </a:lnTo>
                  <a:close/>
                  <a:moveTo>
                    <a:pt x="245593" y="153553"/>
                  </a:moveTo>
                  <a:cubicBezTo>
                    <a:pt x="245145" y="153553"/>
                    <a:pt x="244250" y="154000"/>
                    <a:pt x="243802" y="154448"/>
                  </a:cubicBezTo>
                  <a:cubicBezTo>
                    <a:pt x="244250" y="154896"/>
                    <a:pt x="244698" y="155343"/>
                    <a:pt x="245593" y="155343"/>
                  </a:cubicBezTo>
                  <a:cubicBezTo>
                    <a:pt x="246041" y="155343"/>
                    <a:pt x="246041" y="155343"/>
                    <a:pt x="246488" y="155343"/>
                  </a:cubicBezTo>
                  <a:cubicBezTo>
                    <a:pt x="246936" y="155343"/>
                    <a:pt x="246936" y="154896"/>
                    <a:pt x="246936" y="154896"/>
                  </a:cubicBezTo>
                  <a:cubicBezTo>
                    <a:pt x="246488" y="154000"/>
                    <a:pt x="246488" y="153553"/>
                    <a:pt x="245593" y="153553"/>
                  </a:cubicBezTo>
                  <a:close/>
                  <a:moveTo>
                    <a:pt x="187843" y="31785"/>
                  </a:moveTo>
                  <a:cubicBezTo>
                    <a:pt x="187395" y="32233"/>
                    <a:pt x="187395" y="32681"/>
                    <a:pt x="187395" y="33128"/>
                  </a:cubicBezTo>
                  <a:cubicBezTo>
                    <a:pt x="187395" y="33128"/>
                    <a:pt x="187395" y="33576"/>
                    <a:pt x="187843" y="34024"/>
                  </a:cubicBezTo>
                  <a:lnTo>
                    <a:pt x="188291" y="34024"/>
                  </a:lnTo>
                  <a:lnTo>
                    <a:pt x="187843" y="34471"/>
                  </a:lnTo>
                  <a:cubicBezTo>
                    <a:pt x="186948" y="34471"/>
                    <a:pt x="186500" y="34919"/>
                    <a:pt x="185605" y="35367"/>
                  </a:cubicBezTo>
                  <a:cubicBezTo>
                    <a:pt x="184709" y="36262"/>
                    <a:pt x="183814" y="36262"/>
                    <a:pt x="183814" y="36262"/>
                  </a:cubicBezTo>
                  <a:cubicBezTo>
                    <a:pt x="183366" y="36710"/>
                    <a:pt x="183366" y="36710"/>
                    <a:pt x="183366" y="36710"/>
                  </a:cubicBezTo>
                  <a:cubicBezTo>
                    <a:pt x="182918" y="36710"/>
                    <a:pt x="182918" y="36262"/>
                    <a:pt x="182471" y="36262"/>
                  </a:cubicBezTo>
                  <a:cubicBezTo>
                    <a:pt x="182023" y="35814"/>
                    <a:pt x="182023" y="35367"/>
                    <a:pt x="181575" y="35367"/>
                  </a:cubicBezTo>
                  <a:cubicBezTo>
                    <a:pt x="181575" y="35367"/>
                    <a:pt x="181128" y="35814"/>
                    <a:pt x="180680" y="35814"/>
                  </a:cubicBezTo>
                  <a:cubicBezTo>
                    <a:pt x="178442" y="36262"/>
                    <a:pt x="177546" y="38053"/>
                    <a:pt x="177099" y="39843"/>
                  </a:cubicBezTo>
                  <a:cubicBezTo>
                    <a:pt x="175308" y="41186"/>
                    <a:pt x="174413" y="41634"/>
                    <a:pt x="173965" y="42977"/>
                  </a:cubicBezTo>
                  <a:lnTo>
                    <a:pt x="172622" y="44320"/>
                  </a:lnTo>
                  <a:cubicBezTo>
                    <a:pt x="172622" y="45215"/>
                    <a:pt x="171727" y="46111"/>
                    <a:pt x="170831" y="46558"/>
                  </a:cubicBezTo>
                  <a:cubicBezTo>
                    <a:pt x="170384" y="47454"/>
                    <a:pt x="169936" y="48797"/>
                    <a:pt x="169040" y="49692"/>
                  </a:cubicBezTo>
                  <a:lnTo>
                    <a:pt x="167250" y="51931"/>
                  </a:lnTo>
                  <a:cubicBezTo>
                    <a:pt x="166802" y="53274"/>
                    <a:pt x="166355" y="53721"/>
                    <a:pt x="165459" y="54617"/>
                  </a:cubicBezTo>
                  <a:cubicBezTo>
                    <a:pt x="165459" y="55064"/>
                    <a:pt x="165459" y="55512"/>
                    <a:pt x="165012" y="55512"/>
                  </a:cubicBezTo>
                  <a:cubicBezTo>
                    <a:pt x="165459" y="55960"/>
                    <a:pt x="165459" y="55960"/>
                    <a:pt x="165459" y="55960"/>
                  </a:cubicBezTo>
                  <a:cubicBezTo>
                    <a:pt x="165459" y="55960"/>
                    <a:pt x="165459" y="56407"/>
                    <a:pt x="165459" y="56407"/>
                  </a:cubicBezTo>
                  <a:lnTo>
                    <a:pt x="165907" y="56407"/>
                  </a:lnTo>
                  <a:cubicBezTo>
                    <a:pt x="166355" y="55960"/>
                    <a:pt x="166802" y="55960"/>
                    <a:pt x="166802" y="55960"/>
                  </a:cubicBezTo>
                  <a:cubicBezTo>
                    <a:pt x="166802" y="55960"/>
                    <a:pt x="166802" y="55512"/>
                    <a:pt x="166355" y="55512"/>
                  </a:cubicBezTo>
                  <a:cubicBezTo>
                    <a:pt x="167698" y="53274"/>
                    <a:pt x="169488" y="51931"/>
                    <a:pt x="170831" y="49692"/>
                  </a:cubicBezTo>
                  <a:lnTo>
                    <a:pt x="172622" y="47006"/>
                  </a:lnTo>
                  <a:cubicBezTo>
                    <a:pt x="173070" y="47006"/>
                    <a:pt x="174413" y="46111"/>
                    <a:pt x="174860" y="45663"/>
                  </a:cubicBezTo>
                  <a:lnTo>
                    <a:pt x="178890" y="40739"/>
                  </a:lnTo>
                  <a:lnTo>
                    <a:pt x="179337" y="40739"/>
                  </a:lnTo>
                  <a:lnTo>
                    <a:pt x="179785" y="41186"/>
                  </a:lnTo>
                  <a:lnTo>
                    <a:pt x="178890" y="42529"/>
                  </a:lnTo>
                  <a:cubicBezTo>
                    <a:pt x="178890" y="42977"/>
                    <a:pt x="178442" y="43425"/>
                    <a:pt x="178442" y="43872"/>
                  </a:cubicBezTo>
                  <a:cubicBezTo>
                    <a:pt x="177994" y="45663"/>
                    <a:pt x="176203" y="47006"/>
                    <a:pt x="175308" y="49244"/>
                  </a:cubicBezTo>
                  <a:cubicBezTo>
                    <a:pt x="174413" y="50140"/>
                    <a:pt x="173517" y="51483"/>
                    <a:pt x="172622" y="51931"/>
                  </a:cubicBezTo>
                  <a:lnTo>
                    <a:pt x="172622" y="53274"/>
                  </a:lnTo>
                  <a:cubicBezTo>
                    <a:pt x="172622" y="54169"/>
                    <a:pt x="173517" y="54617"/>
                    <a:pt x="173965" y="55064"/>
                  </a:cubicBezTo>
                  <a:lnTo>
                    <a:pt x="174413" y="55064"/>
                  </a:lnTo>
                  <a:cubicBezTo>
                    <a:pt x="174860" y="55064"/>
                    <a:pt x="174860" y="54617"/>
                    <a:pt x="174860" y="54617"/>
                  </a:cubicBezTo>
                  <a:lnTo>
                    <a:pt x="177099" y="51483"/>
                  </a:lnTo>
                  <a:lnTo>
                    <a:pt x="177994" y="51483"/>
                  </a:lnTo>
                  <a:lnTo>
                    <a:pt x="177099" y="52826"/>
                  </a:lnTo>
                  <a:lnTo>
                    <a:pt x="177099" y="53274"/>
                  </a:lnTo>
                  <a:lnTo>
                    <a:pt x="177546" y="53274"/>
                  </a:lnTo>
                  <a:cubicBezTo>
                    <a:pt x="178442" y="53274"/>
                    <a:pt x="178890" y="53274"/>
                    <a:pt x="178890" y="51931"/>
                  </a:cubicBezTo>
                  <a:cubicBezTo>
                    <a:pt x="179337" y="51483"/>
                    <a:pt x="179785" y="51035"/>
                    <a:pt x="181128" y="50588"/>
                  </a:cubicBezTo>
                  <a:cubicBezTo>
                    <a:pt x="182023" y="50588"/>
                    <a:pt x="182023" y="49692"/>
                    <a:pt x="182918" y="49244"/>
                  </a:cubicBezTo>
                  <a:cubicBezTo>
                    <a:pt x="182918" y="49244"/>
                    <a:pt x="183366" y="48797"/>
                    <a:pt x="183366" y="48797"/>
                  </a:cubicBezTo>
                  <a:cubicBezTo>
                    <a:pt x="183366" y="48797"/>
                    <a:pt x="182918" y="48349"/>
                    <a:pt x="182918" y="47901"/>
                  </a:cubicBezTo>
                  <a:cubicBezTo>
                    <a:pt x="182023" y="47454"/>
                    <a:pt x="182023" y="47006"/>
                    <a:pt x="182023" y="46558"/>
                  </a:cubicBezTo>
                  <a:cubicBezTo>
                    <a:pt x="182023" y="46558"/>
                    <a:pt x="182023" y="46558"/>
                    <a:pt x="182918" y="46111"/>
                  </a:cubicBezTo>
                  <a:cubicBezTo>
                    <a:pt x="183366" y="45663"/>
                    <a:pt x="183814" y="45663"/>
                    <a:pt x="183814" y="45215"/>
                  </a:cubicBezTo>
                  <a:cubicBezTo>
                    <a:pt x="183814" y="44320"/>
                    <a:pt x="184262" y="43425"/>
                    <a:pt x="185605" y="43425"/>
                  </a:cubicBezTo>
                  <a:cubicBezTo>
                    <a:pt x="186052" y="42529"/>
                    <a:pt x="186500" y="42082"/>
                    <a:pt x="187395" y="42082"/>
                  </a:cubicBezTo>
                  <a:cubicBezTo>
                    <a:pt x="189186" y="42082"/>
                    <a:pt x="191424" y="40739"/>
                    <a:pt x="192768" y="38948"/>
                  </a:cubicBezTo>
                  <a:cubicBezTo>
                    <a:pt x="192768" y="38948"/>
                    <a:pt x="192768" y="38948"/>
                    <a:pt x="192768" y="38500"/>
                  </a:cubicBezTo>
                  <a:cubicBezTo>
                    <a:pt x="192768" y="38500"/>
                    <a:pt x="192768" y="38053"/>
                    <a:pt x="193215" y="38053"/>
                  </a:cubicBezTo>
                  <a:cubicBezTo>
                    <a:pt x="193215" y="37605"/>
                    <a:pt x="192768" y="37605"/>
                    <a:pt x="192768" y="37157"/>
                  </a:cubicBezTo>
                  <a:cubicBezTo>
                    <a:pt x="192320" y="37605"/>
                    <a:pt x="191872" y="38053"/>
                    <a:pt x="191424" y="38053"/>
                  </a:cubicBezTo>
                  <a:cubicBezTo>
                    <a:pt x="191424" y="38053"/>
                    <a:pt x="190977" y="38500"/>
                    <a:pt x="190529" y="38500"/>
                  </a:cubicBezTo>
                  <a:cubicBezTo>
                    <a:pt x="190529" y="38500"/>
                    <a:pt x="190529" y="37605"/>
                    <a:pt x="190977" y="37605"/>
                  </a:cubicBezTo>
                  <a:cubicBezTo>
                    <a:pt x="191872" y="36710"/>
                    <a:pt x="192768" y="36262"/>
                    <a:pt x="192768" y="35814"/>
                  </a:cubicBezTo>
                  <a:cubicBezTo>
                    <a:pt x="192768" y="35367"/>
                    <a:pt x="193215" y="35367"/>
                    <a:pt x="193215" y="34919"/>
                  </a:cubicBezTo>
                  <a:cubicBezTo>
                    <a:pt x="193215" y="34919"/>
                    <a:pt x="192768" y="34471"/>
                    <a:pt x="192768" y="34471"/>
                  </a:cubicBezTo>
                  <a:lnTo>
                    <a:pt x="190081" y="34471"/>
                  </a:lnTo>
                  <a:lnTo>
                    <a:pt x="189634" y="34024"/>
                  </a:lnTo>
                  <a:cubicBezTo>
                    <a:pt x="189634" y="34024"/>
                    <a:pt x="189634" y="33576"/>
                    <a:pt x="189634" y="33576"/>
                  </a:cubicBezTo>
                  <a:cubicBezTo>
                    <a:pt x="189634" y="33128"/>
                    <a:pt x="189634" y="33128"/>
                    <a:pt x="189634" y="33128"/>
                  </a:cubicBezTo>
                  <a:cubicBezTo>
                    <a:pt x="189634" y="32681"/>
                    <a:pt x="189634" y="32233"/>
                    <a:pt x="189186" y="31785"/>
                  </a:cubicBezTo>
                  <a:lnTo>
                    <a:pt x="187843" y="31785"/>
                  </a:lnTo>
                  <a:close/>
                  <a:moveTo>
                    <a:pt x="157849" y="61779"/>
                  </a:moveTo>
                  <a:cubicBezTo>
                    <a:pt x="157849" y="61779"/>
                    <a:pt x="157401" y="62227"/>
                    <a:pt x="157401" y="62227"/>
                  </a:cubicBezTo>
                  <a:cubicBezTo>
                    <a:pt x="156953" y="62675"/>
                    <a:pt x="156953" y="62675"/>
                    <a:pt x="156953" y="63122"/>
                  </a:cubicBezTo>
                  <a:cubicBezTo>
                    <a:pt x="155610" y="64018"/>
                    <a:pt x="156058" y="65808"/>
                    <a:pt x="155163" y="67152"/>
                  </a:cubicBezTo>
                  <a:lnTo>
                    <a:pt x="155163" y="68047"/>
                  </a:lnTo>
                  <a:cubicBezTo>
                    <a:pt x="155610" y="68047"/>
                    <a:pt x="156058" y="67599"/>
                    <a:pt x="156058" y="67599"/>
                  </a:cubicBezTo>
                  <a:cubicBezTo>
                    <a:pt x="156506" y="66256"/>
                    <a:pt x="157401" y="64913"/>
                    <a:pt x="157401" y="64018"/>
                  </a:cubicBezTo>
                  <a:cubicBezTo>
                    <a:pt x="157401" y="63570"/>
                    <a:pt x="156953" y="63570"/>
                    <a:pt x="156953" y="63122"/>
                  </a:cubicBezTo>
                  <a:cubicBezTo>
                    <a:pt x="157401" y="63122"/>
                    <a:pt x="157401" y="62675"/>
                    <a:pt x="157849" y="62675"/>
                  </a:cubicBezTo>
                  <a:lnTo>
                    <a:pt x="157849" y="62227"/>
                  </a:lnTo>
                  <a:cubicBezTo>
                    <a:pt x="157849" y="62227"/>
                    <a:pt x="157849" y="61779"/>
                    <a:pt x="157849" y="61779"/>
                  </a:cubicBezTo>
                  <a:close/>
                  <a:moveTo>
                    <a:pt x="144866" y="88640"/>
                  </a:moveTo>
                  <a:cubicBezTo>
                    <a:pt x="144418" y="89088"/>
                    <a:pt x="143971" y="89088"/>
                    <a:pt x="143971" y="89535"/>
                  </a:cubicBezTo>
                  <a:cubicBezTo>
                    <a:pt x="143971" y="89983"/>
                    <a:pt x="144418" y="90431"/>
                    <a:pt x="144418" y="90878"/>
                  </a:cubicBezTo>
                  <a:cubicBezTo>
                    <a:pt x="144418" y="91774"/>
                    <a:pt x="143971" y="92221"/>
                    <a:pt x="143075" y="92669"/>
                  </a:cubicBezTo>
                  <a:cubicBezTo>
                    <a:pt x="141733" y="94012"/>
                    <a:pt x="142180" y="96250"/>
                    <a:pt x="141285" y="98489"/>
                  </a:cubicBezTo>
                  <a:lnTo>
                    <a:pt x="141285" y="98936"/>
                  </a:lnTo>
                  <a:lnTo>
                    <a:pt x="141466" y="98936"/>
                  </a:lnTo>
                  <a:lnTo>
                    <a:pt x="141913" y="98489"/>
                  </a:lnTo>
                  <a:lnTo>
                    <a:pt x="142240" y="98816"/>
                  </a:lnTo>
                  <a:lnTo>
                    <a:pt x="143971" y="95355"/>
                  </a:lnTo>
                  <a:cubicBezTo>
                    <a:pt x="144418" y="94907"/>
                    <a:pt x="144418" y="94012"/>
                    <a:pt x="144418" y="93564"/>
                  </a:cubicBezTo>
                  <a:cubicBezTo>
                    <a:pt x="144418" y="93117"/>
                    <a:pt x="144418" y="92669"/>
                    <a:pt x="143971" y="92221"/>
                  </a:cubicBezTo>
                  <a:cubicBezTo>
                    <a:pt x="144418" y="91774"/>
                    <a:pt x="144866" y="91774"/>
                    <a:pt x="144866" y="91326"/>
                  </a:cubicBezTo>
                  <a:cubicBezTo>
                    <a:pt x="144866" y="90878"/>
                    <a:pt x="144866" y="90431"/>
                    <a:pt x="144866" y="89983"/>
                  </a:cubicBezTo>
                  <a:cubicBezTo>
                    <a:pt x="144866" y="89535"/>
                    <a:pt x="144866" y="89535"/>
                    <a:pt x="145314" y="89088"/>
                  </a:cubicBezTo>
                  <a:cubicBezTo>
                    <a:pt x="145314" y="89088"/>
                    <a:pt x="144866" y="89088"/>
                    <a:pt x="144866" y="88640"/>
                  </a:cubicBezTo>
                  <a:close/>
                  <a:moveTo>
                    <a:pt x="133091" y="126561"/>
                  </a:moveTo>
                  <a:lnTo>
                    <a:pt x="132960" y="126692"/>
                  </a:lnTo>
                  <a:lnTo>
                    <a:pt x="132512" y="126692"/>
                  </a:lnTo>
                  <a:lnTo>
                    <a:pt x="132065" y="127140"/>
                  </a:lnTo>
                  <a:lnTo>
                    <a:pt x="132512" y="127140"/>
                  </a:lnTo>
                  <a:cubicBezTo>
                    <a:pt x="132512" y="127140"/>
                    <a:pt x="132065" y="127588"/>
                    <a:pt x="131617" y="127588"/>
                  </a:cubicBezTo>
                  <a:lnTo>
                    <a:pt x="130952" y="127809"/>
                  </a:lnTo>
                  <a:lnTo>
                    <a:pt x="130098" y="130881"/>
                  </a:lnTo>
                  <a:lnTo>
                    <a:pt x="131617" y="130274"/>
                  </a:lnTo>
                  <a:lnTo>
                    <a:pt x="131734" y="130274"/>
                  </a:lnTo>
                  <a:lnTo>
                    <a:pt x="131884" y="129378"/>
                  </a:lnTo>
                  <a:lnTo>
                    <a:pt x="133091" y="126561"/>
                  </a:lnTo>
                  <a:close/>
                  <a:moveTo>
                    <a:pt x="128728" y="128808"/>
                  </a:moveTo>
                  <a:lnTo>
                    <a:pt x="127588" y="129378"/>
                  </a:lnTo>
                  <a:lnTo>
                    <a:pt x="128035" y="129378"/>
                  </a:lnTo>
                  <a:lnTo>
                    <a:pt x="128595" y="129155"/>
                  </a:lnTo>
                  <a:lnTo>
                    <a:pt x="128728" y="128808"/>
                  </a:lnTo>
                  <a:close/>
                  <a:moveTo>
                    <a:pt x="131436" y="132693"/>
                  </a:moveTo>
                  <a:lnTo>
                    <a:pt x="131169" y="132960"/>
                  </a:lnTo>
                  <a:lnTo>
                    <a:pt x="131436" y="133226"/>
                  </a:lnTo>
                  <a:lnTo>
                    <a:pt x="131436" y="132693"/>
                  </a:lnTo>
                  <a:close/>
                  <a:moveTo>
                    <a:pt x="124454" y="140570"/>
                  </a:moveTo>
                  <a:cubicBezTo>
                    <a:pt x="124006" y="141018"/>
                    <a:pt x="124006" y="141018"/>
                    <a:pt x="124006" y="141466"/>
                  </a:cubicBezTo>
                  <a:cubicBezTo>
                    <a:pt x="124006" y="141913"/>
                    <a:pt x="124006" y="141913"/>
                    <a:pt x="124454" y="141913"/>
                  </a:cubicBezTo>
                  <a:cubicBezTo>
                    <a:pt x="124902" y="141913"/>
                    <a:pt x="124902" y="141466"/>
                    <a:pt x="124902" y="141018"/>
                  </a:cubicBezTo>
                  <a:cubicBezTo>
                    <a:pt x="124902" y="140570"/>
                    <a:pt x="124902" y="140570"/>
                    <a:pt x="124454" y="140570"/>
                  </a:cubicBezTo>
                  <a:close/>
                  <a:moveTo>
                    <a:pt x="126959" y="143256"/>
                  </a:moveTo>
                  <a:cubicBezTo>
                    <a:pt x="126511" y="143704"/>
                    <a:pt x="126064" y="144599"/>
                    <a:pt x="126064" y="145047"/>
                  </a:cubicBezTo>
                  <a:cubicBezTo>
                    <a:pt x="126064" y="145495"/>
                    <a:pt x="126511" y="145495"/>
                    <a:pt x="126511" y="145942"/>
                  </a:cubicBezTo>
                  <a:lnTo>
                    <a:pt x="127407" y="145942"/>
                  </a:lnTo>
                  <a:cubicBezTo>
                    <a:pt x="127407" y="145495"/>
                    <a:pt x="126959" y="145047"/>
                    <a:pt x="126959" y="145047"/>
                  </a:cubicBezTo>
                  <a:lnTo>
                    <a:pt x="126959" y="143256"/>
                  </a:lnTo>
                  <a:close/>
                  <a:moveTo>
                    <a:pt x="118634" y="145047"/>
                  </a:moveTo>
                  <a:cubicBezTo>
                    <a:pt x="118634" y="145495"/>
                    <a:pt x="118634" y="145495"/>
                    <a:pt x="119082" y="145942"/>
                  </a:cubicBezTo>
                  <a:lnTo>
                    <a:pt x="119082" y="145047"/>
                  </a:lnTo>
                  <a:lnTo>
                    <a:pt x="118634" y="145047"/>
                  </a:lnTo>
                  <a:close/>
                  <a:moveTo>
                    <a:pt x="76105" y="192948"/>
                  </a:moveTo>
                  <a:cubicBezTo>
                    <a:pt x="75658" y="192948"/>
                    <a:pt x="75658" y="193396"/>
                    <a:pt x="75658" y="193396"/>
                  </a:cubicBezTo>
                  <a:lnTo>
                    <a:pt x="75658" y="193844"/>
                  </a:lnTo>
                  <a:lnTo>
                    <a:pt x="72524" y="196082"/>
                  </a:lnTo>
                  <a:lnTo>
                    <a:pt x="71181" y="196082"/>
                  </a:lnTo>
                  <a:cubicBezTo>
                    <a:pt x="70733" y="196977"/>
                    <a:pt x="70733" y="197425"/>
                    <a:pt x="70733" y="197873"/>
                  </a:cubicBezTo>
                  <a:cubicBezTo>
                    <a:pt x="70285" y="197873"/>
                    <a:pt x="70285" y="198320"/>
                    <a:pt x="70285" y="198320"/>
                  </a:cubicBezTo>
                  <a:cubicBezTo>
                    <a:pt x="70285" y="198768"/>
                    <a:pt x="70733" y="198768"/>
                    <a:pt x="71181" y="198768"/>
                  </a:cubicBezTo>
                  <a:lnTo>
                    <a:pt x="72076" y="198768"/>
                  </a:lnTo>
                  <a:cubicBezTo>
                    <a:pt x="72524" y="198320"/>
                    <a:pt x="72972" y="198320"/>
                    <a:pt x="72972" y="197425"/>
                  </a:cubicBezTo>
                  <a:lnTo>
                    <a:pt x="72972" y="196977"/>
                  </a:lnTo>
                  <a:lnTo>
                    <a:pt x="73867" y="196977"/>
                  </a:lnTo>
                  <a:cubicBezTo>
                    <a:pt x="74315" y="196977"/>
                    <a:pt x="74315" y="196977"/>
                    <a:pt x="74762" y="196530"/>
                  </a:cubicBezTo>
                  <a:cubicBezTo>
                    <a:pt x="75210" y="195634"/>
                    <a:pt x="76105" y="195187"/>
                    <a:pt x="77448" y="194291"/>
                  </a:cubicBezTo>
                  <a:lnTo>
                    <a:pt x="77896" y="193844"/>
                  </a:lnTo>
                  <a:lnTo>
                    <a:pt x="77448" y="193844"/>
                  </a:lnTo>
                  <a:cubicBezTo>
                    <a:pt x="76553" y="193396"/>
                    <a:pt x="76105" y="192948"/>
                    <a:pt x="76105" y="192948"/>
                  </a:cubicBezTo>
                  <a:close/>
                  <a:moveTo>
                    <a:pt x="249117" y="157582"/>
                  </a:moveTo>
                  <a:lnTo>
                    <a:pt x="249117" y="157972"/>
                  </a:lnTo>
                  <a:lnTo>
                    <a:pt x="249622" y="158477"/>
                  </a:lnTo>
                  <a:lnTo>
                    <a:pt x="250615" y="159470"/>
                  </a:lnTo>
                  <a:lnTo>
                    <a:pt x="250908" y="159373"/>
                  </a:lnTo>
                  <a:cubicBezTo>
                    <a:pt x="250908" y="158477"/>
                    <a:pt x="250460" y="158030"/>
                    <a:pt x="250013" y="158030"/>
                  </a:cubicBezTo>
                  <a:cubicBezTo>
                    <a:pt x="250013" y="157582"/>
                    <a:pt x="250013" y="157582"/>
                    <a:pt x="249565" y="157582"/>
                  </a:cubicBezTo>
                  <a:lnTo>
                    <a:pt x="249175" y="157582"/>
                  </a:lnTo>
                  <a:lnTo>
                    <a:pt x="249117" y="157582"/>
                  </a:lnTo>
                  <a:close/>
                  <a:moveTo>
                    <a:pt x="361484" y="146838"/>
                  </a:moveTo>
                  <a:lnTo>
                    <a:pt x="362379" y="147733"/>
                  </a:lnTo>
                  <a:cubicBezTo>
                    <a:pt x="362379" y="147733"/>
                    <a:pt x="362379" y="147285"/>
                    <a:pt x="361932" y="146838"/>
                  </a:cubicBezTo>
                  <a:lnTo>
                    <a:pt x="361484" y="146838"/>
                  </a:lnTo>
                  <a:close/>
                  <a:moveTo>
                    <a:pt x="365960" y="154000"/>
                  </a:moveTo>
                  <a:lnTo>
                    <a:pt x="365960" y="154896"/>
                  </a:lnTo>
                  <a:lnTo>
                    <a:pt x="366856" y="154896"/>
                  </a:lnTo>
                  <a:lnTo>
                    <a:pt x="366856" y="154448"/>
                  </a:lnTo>
                  <a:cubicBezTo>
                    <a:pt x="366408" y="154448"/>
                    <a:pt x="365960" y="154000"/>
                    <a:pt x="365960" y="154000"/>
                  </a:cubicBezTo>
                  <a:close/>
                  <a:moveTo>
                    <a:pt x="361932" y="155791"/>
                  </a:moveTo>
                  <a:lnTo>
                    <a:pt x="361932" y="156239"/>
                  </a:lnTo>
                  <a:cubicBezTo>
                    <a:pt x="361932" y="156239"/>
                    <a:pt x="362379" y="157134"/>
                    <a:pt x="362379" y="156687"/>
                  </a:cubicBezTo>
                  <a:cubicBezTo>
                    <a:pt x="362827" y="156687"/>
                    <a:pt x="362827" y="156239"/>
                    <a:pt x="362827" y="155791"/>
                  </a:cubicBezTo>
                  <a:lnTo>
                    <a:pt x="361932" y="155791"/>
                  </a:lnTo>
                  <a:close/>
                  <a:moveTo>
                    <a:pt x="362379" y="206826"/>
                  </a:moveTo>
                  <a:lnTo>
                    <a:pt x="361932" y="207274"/>
                  </a:lnTo>
                  <a:cubicBezTo>
                    <a:pt x="361932" y="207274"/>
                    <a:pt x="362379" y="208169"/>
                    <a:pt x="363275" y="208169"/>
                  </a:cubicBezTo>
                  <a:cubicBezTo>
                    <a:pt x="363275" y="208169"/>
                    <a:pt x="363722" y="208169"/>
                    <a:pt x="363722" y="207721"/>
                  </a:cubicBezTo>
                  <a:cubicBezTo>
                    <a:pt x="363722" y="207721"/>
                    <a:pt x="363275" y="207274"/>
                    <a:pt x="362827" y="207274"/>
                  </a:cubicBezTo>
                  <a:cubicBezTo>
                    <a:pt x="362379" y="207274"/>
                    <a:pt x="362379" y="206826"/>
                    <a:pt x="362379" y="206826"/>
                  </a:cubicBezTo>
                  <a:close/>
                  <a:moveTo>
                    <a:pt x="359693" y="208169"/>
                  </a:moveTo>
                  <a:lnTo>
                    <a:pt x="359693" y="209064"/>
                  </a:lnTo>
                  <a:lnTo>
                    <a:pt x="361036" y="209064"/>
                  </a:lnTo>
                  <a:lnTo>
                    <a:pt x="361036" y="208617"/>
                  </a:lnTo>
                  <a:cubicBezTo>
                    <a:pt x="361036" y="208617"/>
                    <a:pt x="360141" y="208169"/>
                    <a:pt x="359693" y="208169"/>
                  </a:cubicBezTo>
                  <a:close/>
                  <a:moveTo>
                    <a:pt x="369542" y="116396"/>
                  </a:moveTo>
                  <a:cubicBezTo>
                    <a:pt x="369542" y="116843"/>
                    <a:pt x="369542" y="117291"/>
                    <a:pt x="369990" y="117739"/>
                  </a:cubicBezTo>
                  <a:lnTo>
                    <a:pt x="370437" y="117739"/>
                  </a:lnTo>
                  <a:cubicBezTo>
                    <a:pt x="370437" y="117291"/>
                    <a:pt x="370885" y="117291"/>
                    <a:pt x="370885" y="117291"/>
                  </a:cubicBezTo>
                  <a:cubicBezTo>
                    <a:pt x="370885" y="116843"/>
                    <a:pt x="370437" y="116396"/>
                    <a:pt x="370437" y="116396"/>
                  </a:cubicBezTo>
                  <a:lnTo>
                    <a:pt x="369542" y="116396"/>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3" name="TextBox 12">
              <a:extLst>
                <a:ext uri="{FF2B5EF4-FFF2-40B4-BE49-F238E27FC236}">
                  <a16:creationId xmlns:a16="http://schemas.microsoft.com/office/drawing/2014/main" id="{A24B4DB3-6D4B-8A61-383F-96EDBA0E6FA5}"/>
                </a:ext>
              </a:extLst>
            </p:cNvPr>
            <p:cNvSpPr txBox="1"/>
            <p:nvPr/>
          </p:nvSpPr>
          <p:spPr>
            <a:xfrm>
              <a:off x="7197265" y="2765930"/>
              <a:ext cx="387925" cy="235477"/>
            </a:xfrm>
            <a:custGeom>
              <a:avLst/>
              <a:gdLst/>
              <a:ahLst/>
              <a:cxnLst/>
              <a:rect l="l" t="t" r="r" b="b"/>
              <a:pathLst>
                <a:path w="387925" h="235477">
                  <a:moveTo>
                    <a:pt x="237506" y="0"/>
                  </a:moveTo>
                  <a:cubicBezTo>
                    <a:pt x="237954" y="0"/>
                    <a:pt x="238401" y="448"/>
                    <a:pt x="238849" y="896"/>
                  </a:cubicBezTo>
                  <a:cubicBezTo>
                    <a:pt x="238849" y="1343"/>
                    <a:pt x="239296" y="1343"/>
                    <a:pt x="239296" y="1343"/>
                  </a:cubicBezTo>
                  <a:cubicBezTo>
                    <a:pt x="239296" y="1343"/>
                    <a:pt x="239744" y="1343"/>
                    <a:pt x="239744" y="896"/>
                  </a:cubicBezTo>
                  <a:cubicBezTo>
                    <a:pt x="239744" y="896"/>
                    <a:pt x="239744" y="448"/>
                    <a:pt x="240192" y="448"/>
                  </a:cubicBezTo>
                  <a:cubicBezTo>
                    <a:pt x="240192" y="448"/>
                    <a:pt x="240640" y="896"/>
                    <a:pt x="241087" y="896"/>
                  </a:cubicBezTo>
                  <a:cubicBezTo>
                    <a:pt x="241983" y="2239"/>
                    <a:pt x="243326" y="3134"/>
                    <a:pt x="243773" y="4925"/>
                  </a:cubicBezTo>
                  <a:lnTo>
                    <a:pt x="245564" y="6268"/>
                  </a:lnTo>
                  <a:cubicBezTo>
                    <a:pt x="246012" y="6715"/>
                    <a:pt x="246012" y="7163"/>
                    <a:pt x="246012" y="7611"/>
                  </a:cubicBezTo>
                  <a:cubicBezTo>
                    <a:pt x="246012" y="7611"/>
                    <a:pt x="246012" y="8058"/>
                    <a:pt x="246012" y="8506"/>
                  </a:cubicBezTo>
                  <a:cubicBezTo>
                    <a:pt x="246012" y="8954"/>
                    <a:pt x="245564" y="9401"/>
                    <a:pt x="245564" y="9849"/>
                  </a:cubicBezTo>
                  <a:cubicBezTo>
                    <a:pt x="245564" y="10297"/>
                    <a:pt x="246012" y="11192"/>
                    <a:pt x="246459" y="11640"/>
                  </a:cubicBezTo>
                  <a:cubicBezTo>
                    <a:pt x="246907" y="12088"/>
                    <a:pt x="246907" y="12983"/>
                    <a:pt x="246907" y="13878"/>
                  </a:cubicBezTo>
                  <a:cubicBezTo>
                    <a:pt x="246907" y="14774"/>
                    <a:pt x="247355" y="15669"/>
                    <a:pt x="247802" y="16564"/>
                  </a:cubicBezTo>
                  <a:cubicBezTo>
                    <a:pt x="247802" y="17012"/>
                    <a:pt x="247802" y="17907"/>
                    <a:pt x="248250" y="18355"/>
                  </a:cubicBezTo>
                  <a:lnTo>
                    <a:pt x="248250" y="19698"/>
                  </a:lnTo>
                  <a:cubicBezTo>
                    <a:pt x="249145" y="20593"/>
                    <a:pt x="249145" y="21489"/>
                    <a:pt x="249145" y="22384"/>
                  </a:cubicBezTo>
                  <a:cubicBezTo>
                    <a:pt x="249145" y="22832"/>
                    <a:pt x="249145" y="23727"/>
                    <a:pt x="249145" y="24175"/>
                  </a:cubicBezTo>
                  <a:cubicBezTo>
                    <a:pt x="248698" y="24622"/>
                    <a:pt x="248698" y="25518"/>
                    <a:pt x="248698" y="26413"/>
                  </a:cubicBezTo>
                  <a:cubicBezTo>
                    <a:pt x="248698" y="26861"/>
                    <a:pt x="248698" y="26861"/>
                    <a:pt x="248698" y="27308"/>
                  </a:cubicBezTo>
                  <a:cubicBezTo>
                    <a:pt x="248250" y="27756"/>
                    <a:pt x="248250" y="28204"/>
                    <a:pt x="248250" y="28652"/>
                  </a:cubicBezTo>
                  <a:cubicBezTo>
                    <a:pt x="248250" y="29099"/>
                    <a:pt x="248250" y="29547"/>
                    <a:pt x="248250" y="29995"/>
                  </a:cubicBezTo>
                  <a:lnTo>
                    <a:pt x="248250" y="31338"/>
                  </a:lnTo>
                  <a:cubicBezTo>
                    <a:pt x="248250" y="34471"/>
                    <a:pt x="246907" y="37157"/>
                    <a:pt x="246907" y="40291"/>
                  </a:cubicBezTo>
                  <a:lnTo>
                    <a:pt x="246907" y="40739"/>
                  </a:lnTo>
                  <a:cubicBezTo>
                    <a:pt x="246012" y="42082"/>
                    <a:pt x="246012" y="43872"/>
                    <a:pt x="245564" y="45215"/>
                  </a:cubicBezTo>
                  <a:cubicBezTo>
                    <a:pt x="245116" y="47006"/>
                    <a:pt x="244669" y="48797"/>
                    <a:pt x="244669" y="50588"/>
                  </a:cubicBezTo>
                  <a:lnTo>
                    <a:pt x="243326" y="53721"/>
                  </a:lnTo>
                  <a:cubicBezTo>
                    <a:pt x="243326" y="55960"/>
                    <a:pt x="242878" y="58198"/>
                    <a:pt x="242878" y="60436"/>
                  </a:cubicBezTo>
                  <a:cubicBezTo>
                    <a:pt x="242878" y="60884"/>
                    <a:pt x="242878" y="61332"/>
                    <a:pt x="242430" y="61779"/>
                  </a:cubicBezTo>
                  <a:cubicBezTo>
                    <a:pt x="240640" y="64018"/>
                    <a:pt x="240640" y="67152"/>
                    <a:pt x="240192" y="69838"/>
                  </a:cubicBezTo>
                  <a:cubicBezTo>
                    <a:pt x="239744" y="71628"/>
                    <a:pt x="239296" y="73419"/>
                    <a:pt x="238401" y="75210"/>
                  </a:cubicBezTo>
                  <a:cubicBezTo>
                    <a:pt x="237954" y="76553"/>
                    <a:pt x="237506" y="77896"/>
                    <a:pt x="237506" y="79239"/>
                  </a:cubicBezTo>
                  <a:cubicBezTo>
                    <a:pt x="237506" y="79686"/>
                    <a:pt x="237506" y="80134"/>
                    <a:pt x="237506" y="80582"/>
                  </a:cubicBezTo>
                  <a:cubicBezTo>
                    <a:pt x="237506" y="80582"/>
                    <a:pt x="237506" y="81030"/>
                    <a:pt x="237506" y="81030"/>
                  </a:cubicBezTo>
                  <a:cubicBezTo>
                    <a:pt x="236610" y="82820"/>
                    <a:pt x="236610" y="85059"/>
                    <a:pt x="235715" y="86849"/>
                  </a:cubicBezTo>
                  <a:cubicBezTo>
                    <a:pt x="235715" y="87745"/>
                    <a:pt x="235715" y="88640"/>
                    <a:pt x="235268" y="89088"/>
                  </a:cubicBezTo>
                  <a:cubicBezTo>
                    <a:pt x="234820" y="89983"/>
                    <a:pt x="234820" y="90431"/>
                    <a:pt x="234820" y="91326"/>
                  </a:cubicBezTo>
                  <a:cubicBezTo>
                    <a:pt x="234820" y="91774"/>
                    <a:pt x="234820" y="92221"/>
                    <a:pt x="234372" y="92221"/>
                  </a:cubicBezTo>
                  <a:cubicBezTo>
                    <a:pt x="233029" y="94460"/>
                    <a:pt x="232581" y="97146"/>
                    <a:pt x="231686" y="99832"/>
                  </a:cubicBezTo>
                  <a:cubicBezTo>
                    <a:pt x="231238" y="100727"/>
                    <a:pt x="230791" y="102070"/>
                    <a:pt x="230791" y="103413"/>
                  </a:cubicBezTo>
                  <a:lnTo>
                    <a:pt x="230791" y="103861"/>
                  </a:lnTo>
                  <a:cubicBezTo>
                    <a:pt x="230791" y="105204"/>
                    <a:pt x="229895" y="106099"/>
                    <a:pt x="229895" y="107442"/>
                  </a:cubicBezTo>
                  <a:cubicBezTo>
                    <a:pt x="229000" y="110128"/>
                    <a:pt x="228552" y="116843"/>
                    <a:pt x="227209" y="118186"/>
                  </a:cubicBezTo>
                  <a:cubicBezTo>
                    <a:pt x="226314" y="119530"/>
                    <a:pt x="225866" y="121320"/>
                    <a:pt x="225419" y="122663"/>
                  </a:cubicBezTo>
                  <a:cubicBezTo>
                    <a:pt x="225419" y="123559"/>
                    <a:pt x="224971" y="124454"/>
                    <a:pt x="224523" y="124902"/>
                  </a:cubicBezTo>
                  <a:cubicBezTo>
                    <a:pt x="224076" y="125797"/>
                    <a:pt x="224076" y="126245"/>
                    <a:pt x="224076" y="127140"/>
                  </a:cubicBezTo>
                  <a:cubicBezTo>
                    <a:pt x="224076" y="128483"/>
                    <a:pt x="223628" y="129378"/>
                    <a:pt x="223628" y="130274"/>
                  </a:cubicBezTo>
                  <a:cubicBezTo>
                    <a:pt x="223180" y="131617"/>
                    <a:pt x="222733" y="132512"/>
                    <a:pt x="222733" y="133407"/>
                  </a:cubicBezTo>
                  <a:cubicBezTo>
                    <a:pt x="222733" y="135646"/>
                    <a:pt x="221837" y="137437"/>
                    <a:pt x="220942" y="139227"/>
                  </a:cubicBezTo>
                  <a:cubicBezTo>
                    <a:pt x="220494" y="140123"/>
                    <a:pt x="220046" y="141018"/>
                    <a:pt x="220046" y="141913"/>
                  </a:cubicBezTo>
                  <a:cubicBezTo>
                    <a:pt x="220046" y="142361"/>
                    <a:pt x="220046" y="142361"/>
                    <a:pt x="220046" y="142809"/>
                  </a:cubicBezTo>
                  <a:cubicBezTo>
                    <a:pt x="220046" y="142809"/>
                    <a:pt x="220046" y="143256"/>
                    <a:pt x="220046" y="143256"/>
                  </a:cubicBezTo>
                  <a:cubicBezTo>
                    <a:pt x="220046" y="143704"/>
                    <a:pt x="220046" y="144152"/>
                    <a:pt x="220046" y="144599"/>
                  </a:cubicBezTo>
                  <a:cubicBezTo>
                    <a:pt x="220046" y="145942"/>
                    <a:pt x="220046" y="147285"/>
                    <a:pt x="218704" y="148628"/>
                  </a:cubicBezTo>
                  <a:cubicBezTo>
                    <a:pt x="218704" y="150419"/>
                    <a:pt x="217360" y="151314"/>
                    <a:pt x="217360" y="153105"/>
                  </a:cubicBezTo>
                  <a:lnTo>
                    <a:pt x="217360" y="155344"/>
                  </a:lnTo>
                  <a:cubicBezTo>
                    <a:pt x="217360" y="156239"/>
                    <a:pt x="217360" y="157134"/>
                    <a:pt x="216913" y="157582"/>
                  </a:cubicBezTo>
                  <a:cubicBezTo>
                    <a:pt x="216465" y="158030"/>
                    <a:pt x="216465" y="158925"/>
                    <a:pt x="216465" y="159820"/>
                  </a:cubicBezTo>
                  <a:cubicBezTo>
                    <a:pt x="216465" y="160716"/>
                    <a:pt x="216465" y="160716"/>
                    <a:pt x="217808" y="160716"/>
                  </a:cubicBezTo>
                  <a:cubicBezTo>
                    <a:pt x="218256" y="160716"/>
                    <a:pt x="219151" y="160716"/>
                    <a:pt x="219151" y="160268"/>
                  </a:cubicBezTo>
                  <a:cubicBezTo>
                    <a:pt x="220494" y="158030"/>
                    <a:pt x="221837" y="156687"/>
                    <a:pt x="222285" y="154448"/>
                  </a:cubicBezTo>
                  <a:cubicBezTo>
                    <a:pt x="223180" y="152658"/>
                    <a:pt x="224523" y="151314"/>
                    <a:pt x="225866" y="149971"/>
                  </a:cubicBezTo>
                  <a:cubicBezTo>
                    <a:pt x="226762" y="148628"/>
                    <a:pt x="227657" y="147285"/>
                    <a:pt x="228105" y="145942"/>
                  </a:cubicBezTo>
                  <a:cubicBezTo>
                    <a:pt x="228105" y="145047"/>
                    <a:pt x="228552" y="144152"/>
                    <a:pt x="229000" y="143704"/>
                  </a:cubicBezTo>
                  <a:cubicBezTo>
                    <a:pt x="229000" y="143256"/>
                    <a:pt x="229448" y="143256"/>
                    <a:pt x="229895" y="143256"/>
                  </a:cubicBezTo>
                  <a:cubicBezTo>
                    <a:pt x="230343" y="143256"/>
                    <a:pt x="230343" y="143256"/>
                    <a:pt x="230343" y="143256"/>
                  </a:cubicBezTo>
                  <a:cubicBezTo>
                    <a:pt x="230791" y="143256"/>
                    <a:pt x="231238" y="142809"/>
                    <a:pt x="231238" y="142361"/>
                  </a:cubicBezTo>
                  <a:cubicBezTo>
                    <a:pt x="231238" y="141913"/>
                    <a:pt x="232134" y="141018"/>
                    <a:pt x="232134" y="140570"/>
                  </a:cubicBezTo>
                  <a:cubicBezTo>
                    <a:pt x="232134" y="138780"/>
                    <a:pt x="233029" y="138332"/>
                    <a:pt x="234372" y="137884"/>
                  </a:cubicBezTo>
                  <a:cubicBezTo>
                    <a:pt x="234820" y="137884"/>
                    <a:pt x="234820" y="137884"/>
                    <a:pt x="234820" y="137437"/>
                  </a:cubicBezTo>
                  <a:cubicBezTo>
                    <a:pt x="234820" y="137437"/>
                    <a:pt x="234820" y="136989"/>
                    <a:pt x="234820" y="136989"/>
                  </a:cubicBezTo>
                  <a:cubicBezTo>
                    <a:pt x="234820" y="136541"/>
                    <a:pt x="234372" y="136541"/>
                    <a:pt x="234372" y="136094"/>
                  </a:cubicBezTo>
                  <a:cubicBezTo>
                    <a:pt x="234372" y="135646"/>
                    <a:pt x="234820" y="135198"/>
                    <a:pt x="235268" y="134750"/>
                  </a:cubicBezTo>
                  <a:lnTo>
                    <a:pt x="236610" y="132960"/>
                  </a:lnTo>
                  <a:cubicBezTo>
                    <a:pt x="236610" y="131617"/>
                    <a:pt x="237506" y="130721"/>
                    <a:pt x="238401" y="129826"/>
                  </a:cubicBezTo>
                  <a:cubicBezTo>
                    <a:pt x="239296" y="128931"/>
                    <a:pt x="239744" y="127588"/>
                    <a:pt x="240640" y="126245"/>
                  </a:cubicBezTo>
                  <a:cubicBezTo>
                    <a:pt x="240640" y="125797"/>
                    <a:pt x="241087" y="124902"/>
                    <a:pt x="241535" y="124454"/>
                  </a:cubicBezTo>
                  <a:cubicBezTo>
                    <a:pt x="242878" y="123111"/>
                    <a:pt x="243326" y="120873"/>
                    <a:pt x="244669" y="119530"/>
                  </a:cubicBezTo>
                  <a:lnTo>
                    <a:pt x="249593" y="112814"/>
                  </a:lnTo>
                  <a:cubicBezTo>
                    <a:pt x="250041" y="112814"/>
                    <a:pt x="250041" y="112367"/>
                    <a:pt x="250041" y="112367"/>
                  </a:cubicBezTo>
                  <a:lnTo>
                    <a:pt x="252727" y="109233"/>
                  </a:lnTo>
                  <a:lnTo>
                    <a:pt x="254517" y="106099"/>
                  </a:lnTo>
                  <a:cubicBezTo>
                    <a:pt x="254517" y="106099"/>
                    <a:pt x="254517" y="105652"/>
                    <a:pt x="254517" y="105204"/>
                  </a:cubicBezTo>
                  <a:cubicBezTo>
                    <a:pt x="254517" y="104756"/>
                    <a:pt x="254517" y="104756"/>
                    <a:pt x="254965" y="104309"/>
                  </a:cubicBezTo>
                  <a:cubicBezTo>
                    <a:pt x="255413" y="103861"/>
                    <a:pt x="255861" y="103413"/>
                    <a:pt x="255861" y="102966"/>
                  </a:cubicBezTo>
                  <a:cubicBezTo>
                    <a:pt x="257204" y="102070"/>
                    <a:pt x="258099" y="100280"/>
                    <a:pt x="258994" y="98936"/>
                  </a:cubicBezTo>
                  <a:cubicBezTo>
                    <a:pt x="259442" y="98041"/>
                    <a:pt x="260337" y="97146"/>
                    <a:pt x="261233" y="96250"/>
                  </a:cubicBezTo>
                  <a:lnTo>
                    <a:pt x="263919" y="93117"/>
                  </a:lnTo>
                  <a:cubicBezTo>
                    <a:pt x="264366" y="92669"/>
                    <a:pt x="264366" y="91774"/>
                    <a:pt x="265262" y="91774"/>
                  </a:cubicBezTo>
                  <a:lnTo>
                    <a:pt x="271977" y="83268"/>
                  </a:lnTo>
                  <a:cubicBezTo>
                    <a:pt x="271977" y="82820"/>
                    <a:pt x="272425" y="82373"/>
                    <a:pt x="272425" y="82373"/>
                  </a:cubicBezTo>
                  <a:cubicBezTo>
                    <a:pt x="273320" y="81925"/>
                    <a:pt x="273767" y="81030"/>
                    <a:pt x="274215" y="80134"/>
                  </a:cubicBezTo>
                  <a:cubicBezTo>
                    <a:pt x="274215" y="79239"/>
                    <a:pt x="275111" y="77896"/>
                    <a:pt x="276006" y="77000"/>
                  </a:cubicBezTo>
                  <a:lnTo>
                    <a:pt x="277349" y="75210"/>
                  </a:lnTo>
                  <a:cubicBezTo>
                    <a:pt x="277797" y="74314"/>
                    <a:pt x="278244" y="73867"/>
                    <a:pt x="279140" y="73867"/>
                  </a:cubicBezTo>
                  <a:cubicBezTo>
                    <a:pt x="279587" y="73867"/>
                    <a:pt x="279587" y="73419"/>
                    <a:pt x="280035" y="72971"/>
                  </a:cubicBezTo>
                  <a:cubicBezTo>
                    <a:pt x="280035" y="67599"/>
                    <a:pt x="290331" y="63123"/>
                    <a:pt x="301076" y="63123"/>
                  </a:cubicBezTo>
                  <a:cubicBezTo>
                    <a:pt x="310477" y="63123"/>
                    <a:pt x="320326" y="66704"/>
                    <a:pt x="323460" y="76105"/>
                  </a:cubicBezTo>
                  <a:cubicBezTo>
                    <a:pt x="323907" y="77000"/>
                    <a:pt x="323907" y="77448"/>
                    <a:pt x="323907" y="78343"/>
                  </a:cubicBezTo>
                  <a:cubicBezTo>
                    <a:pt x="325250" y="81477"/>
                    <a:pt x="325250" y="84163"/>
                    <a:pt x="325698" y="86849"/>
                  </a:cubicBezTo>
                  <a:cubicBezTo>
                    <a:pt x="325698" y="88192"/>
                    <a:pt x="325698" y="89088"/>
                    <a:pt x="325250" y="89983"/>
                  </a:cubicBezTo>
                  <a:cubicBezTo>
                    <a:pt x="324802" y="90431"/>
                    <a:pt x="324802" y="90431"/>
                    <a:pt x="324802" y="90878"/>
                  </a:cubicBezTo>
                  <a:cubicBezTo>
                    <a:pt x="324802" y="91326"/>
                    <a:pt x="324802" y="91774"/>
                    <a:pt x="325250" y="91774"/>
                  </a:cubicBezTo>
                  <a:cubicBezTo>
                    <a:pt x="325250" y="92221"/>
                    <a:pt x="325250" y="92221"/>
                    <a:pt x="325250" y="92669"/>
                  </a:cubicBezTo>
                  <a:cubicBezTo>
                    <a:pt x="325250" y="93117"/>
                    <a:pt x="325250" y="93564"/>
                    <a:pt x="325250" y="94012"/>
                  </a:cubicBezTo>
                  <a:cubicBezTo>
                    <a:pt x="324802" y="94460"/>
                    <a:pt x="324802" y="94907"/>
                    <a:pt x="324802" y="95355"/>
                  </a:cubicBezTo>
                  <a:cubicBezTo>
                    <a:pt x="325250" y="96250"/>
                    <a:pt x="325250" y="97146"/>
                    <a:pt x="325250" y="97593"/>
                  </a:cubicBezTo>
                  <a:cubicBezTo>
                    <a:pt x="325250" y="98936"/>
                    <a:pt x="324802" y="99832"/>
                    <a:pt x="324802" y="101175"/>
                  </a:cubicBezTo>
                  <a:lnTo>
                    <a:pt x="324802" y="111024"/>
                  </a:lnTo>
                  <a:cubicBezTo>
                    <a:pt x="324355" y="111919"/>
                    <a:pt x="324355" y="112814"/>
                    <a:pt x="324355" y="113710"/>
                  </a:cubicBezTo>
                  <a:cubicBezTo>
                    <a:pt x="324355" y="114605"/>
                    <a:pt x="324355" y="115500"/>
                    <a:pt x="324355" y="115948"/>
                  </a:cubicBezTo>
                  <a:cubicBezTo>
                    <a:pt x="324355" y="117739"/>
                    <a:pt x="324355" y="119082"/>
                    <a:pt x="323907" y="120425"/>
                  </a:cubicBezTo>
                  <a:cubicBezTo>
                    <a:pt x="323460" y="120873"/>
                    <a:pt x="323460" y="121320"/>
                    <a:pt x="323460" y="121768"/>
                  </a:cubicBezTo>
                  <a:cubicBezTo>
                    <a:pt x="323460" y="121768"/>
                    <a:pt x="323460" y="122216"/>
                    <a:pt x="323460" y="122216"/>
                  </a:cubicBezTo>
                  <a:cubicBezTo>
                    <a:pt x="323460" y="123111"/>
                    <a:pt x="323012" y="123559"/>
                    <a:pt x="322564" y="124454"/>
                  </a:cubicBezTo>
                  <a:cubicBezTo>
                    <a:pt x="322564" y="124454"/>
                    <a:pt x="322564" y="124454"/>
                    <a:pt x="322116" y="124454"/>
                  </a:cubicBezTo>
                  <a:cubicBezTo>
                    <a:pt x="322116" y="124454"/>
                    <a:pt x="321669" y="124454"/>
                    <a:pt x="321669" y="124454"/>
                  </a:cubicBezTo>
                  <a:cubicBezTo>
                    <a:pt x="321221" y="124454"/>
                    <a:pt x="320773" y="124454"/>
                    <a:pt x="320773" y="124902"/>
                  </a:cubicBezTo>
                  <a:cubicBezTo>
                    <a:pt x="320773" y="125349"/>
                    <a:pt x="320773" y="125797"/>
                    <a:pt x="321221" y="126245"/>
                  </a:cubicBezTo>
                  <a:cubicBezTo>
                    <a:pt x="321221" y="126245"/>
                    <a:pt x="321221" y="126692"/>
                    <a:pt x="321669" y="126692"/>
                  </a:cubicBezTo>
                  <a:cubicBezTo>
                    <a:pt x="321669" y="126245"/>
                    <a:pt x="322116" y="126245"/>
                    <a:pt x="322116" y="126245"/>
                  </a:cubicBezTo>
                  <a:cubicBezTo>
                    <a:pt x="322564" y="126245"/>
                    <a:pt x="322564" y="126245"/>
                    <a:pt x="322564" y="126245"/>
                  </a:cubicBezTo>
                  <a:cubicBezTo>
                    <a:pt x="323012" y="126245"/>
                    <a:pt x="323460" y="126692"/>
                    <a:pt x="323460" y="127140"/>
                  </a:cubicBezTo>
                  <a:cubicBezTo>
                    <a:pt x="323460" y="128035"/>
                    <a:pt x="323460" y="128483"/>
                    <a:pt x="323012" y="128931"/>
                  </a:cubicBezTo>
                  <a:lnTo>
                    <a:pt x="323012" y="134303"/>
                  </a:lnTo>
                  <a:cubicBezTo>
                    <a:pt x="323012" y="136541"/>
                    <a:pt x="323012" y="138332"/>
                    <a:pt x="322564" y="140570"/>
                  </a:cubicBezTo>
                  <a:cubicBezTo>
                    <a:pt x="322116" y="141018"/>
                    <a:pt x="322116" y="141018"/>
                    <a:pt x="322116" y="141466"/>
                  </a:cubicBezTo>
                  <a:cubicBezTo>
                    <a:pt x="322116" y="141913"/>
                    <a:pt x="322116" y="142361"/>
                    <a:pt x="322564" y="142361"/>
                  </a:cubicBezTo>
                  <a:cubicBezTo>
                    <a:pt x="323012" y="143256"/>
                    <a:pt x="323012" y="143704"/>
                    <a:pt x="323012" y="144599"/>
                  </a:cubicBezTo>
                  <a:cubicBezTo>
                    <a:pt x="323012" y="145942"/>
                    <a:pt x="322564" y="147285"/>
                    <a:pt x="322116" y="148181"/>
                  </a:cubicBezTo>
                  <a:lnTo>
                    <a:pt x="322116" y="150867"/>
                  </a:lnTo>
                  <a:cubicBezTo>
                    <a:pt x="323012" y="153105"/>
                    <a:pt x="323907" y="155344"/>
                    <a:pt x="323907" y="158030"/>
                  </a:cubicBezTo>
                  <a:cubicBezTo>
                    <a:pt x="323907" y="158477"/>
                    <a:pt x="323907" y="158925"/>
                    <a:pt x="323907" y="159373"/>
                  </a:cubicBezTo>
                  <a:lnTo>
                    <a:pt x="323907" y="161163"/>
                  </a:lnTo>
                  <a:cubicBezTo>
                    <a:pt x="324802" y="162954"/>
                    <a:pt x="324802" y="164745"/>
                    <a:pt x="325250" y="166535"/>
                  </a:cubicBezTo>
                  <a:cubicBezTo>
                    <a:pt x="325250" y="166983"/>
                    <a:pt x="325698" y="166983"/>
                    <a:pt x="325698" y="167431"/>
                  </a:cubicBezTo>
                  <a:cubicBezTo>
                    <a:pt x="325698" y="169669"/>
                    <a:pt x="326593" y="171908"/>
                    <a:pt x="327936" y="174146"/>
                  </a:cubicBezTo>
                  <a:cubicBezTo>
                    <a:pt x="327936" y="174594"/>
                    <a:pt x="328384" y="175489"/>
                    <a:pt x="328832" y="175937"/>
                  </a:cubicBezTo>
                  <a:cubicBezTo>
                    <a:pt x="329279" y="176384"/>
                    <a:pt x="329279" y="176832"/>
                    <a:pt x="329727" y="176832"/>
                  </a:cubicBezTo>
                  <a:cubicBezTo>
                    <a:pt x="330175" y="176832"/>
                    <a:pt x="330622" y="176384"/>
                    <a:pt x="331070" y="175937"/>
                  </a:cubicBezTo>
                  <a:cubicBezTo>
                    <a:pt x="331965" y="175489"/>
                    <a:pt x="332861" y="175041"/>
                    <a:pt x="333308" y="173698"/>
                  </a:cubicBezTo>
                  <a:cubicBezTo>
                    <a:pt x="333308" y="173251"/>
                    <a:pt x="333756" y="172803"/>
                    <a:pt x="333756" y="172803"/>
                  </a:cubicBezTo>
                  <a:cubicBezTo>
                    <a:pt x="334651" y="171908"/>
                    <a:pt x="335547" y="171012"/>
                    <a:pt x="335994" y="169669"/>
                  </a:cubicBezTo>
                  <a:cubicBezTo>
                    <a:pt x="335994" y="169221"/>
                    <a:pt x="336890" y="169221"/>
                    <a:pt x="336890" y="168774"/>
                  </a:cubicBezTo>
                  <a:cubicBezTo>
                    <a:pt x="337785" y="168774"/>
                    <a:pt x="338233" y="168326"/>
                    <a:pt x="338680" y="167431"/>
                  </a:cubicBezTo>
                  <a:cubicBezTo>
                    <a:pt x="338680" y="166535"/>
                    <a:pt x="339576" y="166088"/>
                    <a:pt x="340471" y="165192"/>
                  </a:cubicBezTo>
                  <a:cubicBezTo>
                    <a:pt x="341366" y="164297"/>
                    <a:pt x="341814" y="163849"/>
                    <a:pt x="341814" y="162954"/>
                  </a:cubicBezTo>
                  <a:cubicBezTo>
                    <a:pt x="341814" y="162954"/>
                    <a:pt x="341814" y="162506"/>
                    <a:pt x="341814" y="162059"/>
                  </a:cubicBezTo>
                  <a:cubicBezTo>
                    <a:pt x="343157" y="159820"/>
                    <a:pt x="344500" y="158030"/>
                    <a:pt x="346291" y="156687"/>
                  </a:cubicBezTo>
                  <a:cubicBezTo>
                    <a:pt x="346291" y="156239"/>
                    <a:pt x="346739" y="156239"/>
                    <a:pt x="346739" y="155791"/>
                  </a:cubicBezTo>
                  <a:cubicBezTo>
                    <a:pt x="346739" y="154448"/>
                    <a:pt x="347634" y="153553"/>
                    <a:pt x="348082" y="152658"/>
                  </a:cubicBezTo>
                  <a:cubicBezTo>
                    <a:pt x="348529" y="152210"/>
                    <a:pt x="348529" y="152210"/>
                    <a:pt x="348529" y="151762"/>
                  </a:cubicBezTo>
                  <a:cubicBezTo>
                    <a:pt x="348529" y="151762"/>
                    <a:pt x="348529" y="151314"/>
                    <a:pt x="348529" y="151314"/>
                  </a:cubicBezTo>
                  <a:cubicBezTo>
                    <a:pt x="348529" y="150867"/>
                    <a:pt x="348082" y="150867"/>
                    <a:pt x="348082" y="150419"/>
                  </a:cubicBezTo>
                  <a:cubicBezTo>
                    <a:pt x="348082" y="149971"/>
                    <a:pt x="348529" y="149971"/>
                    <a:pt x="349425" y="149524"/>
                  </a:cubicBezTo>
                  <a:cubicBezTo>
                    <a:pt x="349872" y="149076"/>
                    <a:pt x="378971" y="112814"/>
                    <a:pt x="378971" y="111919"/>
                  </a:cubicBezTo>
                  <a:lnTo>
                    <a:pt x="380762" y="110128"/>
                  </a:lnTo>
                  <a:cubicBezTo>
                    <a:pt x="380762" y="108785"/>
                    <a:pt x="380762" y="107442"/>
                    <a:pt x="382105" y="106547"/>
                  </a:cubicBezTo>
                  <a:cubicBezTo>
                    <a:pt x="383000" y="107890"/>
                    <a:pt x="383000" y="109233"/>
                    <a:pt x="383000" y="110128"/>
                  </a:cubicBezTo>
                  <a:cubicBezTo>
                    <a:pt x="382553" y="111024"/>
                    <a:pt x="382553" y="111471"/>
                    <a:pt x="382553" y="111919"/>
                  </a:cubicBezTo>
                  <a:cubicBezTo>
                    <a:pt x="382553" y="112814"/>
                    <a:pt x="383000" y="113262"/>
                    <a:pt x="383448" y="113710"/>
                  </a:cubicBezTo>
                  <a:cubicBezTo>
                    <a:pt x="383895" y="113710"/>
                    <a:pt x="383895" y="114157"/>
                    <a:pt x="383895" y="114157"/>
                  </a:cubicBezTo>
                  <a:cubicBezTo>
                    <a:pt x="384343" y="114605"/>
                    <a:pt x="384791" y="114605"/>
                    <a:pt x="384791" y="114605"/>
                  </a:cubicBezTo>
                  <a:cubicBezTo>
                    <a:pt x="384791" y="114605"/>
                    <a:pt x="384791" y="114605"/>
                    <a:pt x="384791" y="114157"/>
                  </a:cubicBezTo>
                  <a:cubicBezTo>
                    <a:pt x="385686" y="113710"/>
                    <a:pt x="385686" y="113262"/>
                    <a:pt x="386134" y="113262"/>
                  </a:cubicBezTo>
                  <a:cubicBezTo>
                    <a:pt x="386134" y="112814"/>
                    <a:pt x="386134" y="112814"/>
                    <a:pt x="386134" y="112814"/>
                  </a:cubicBezTo>
                  <a:cubicBezTo>
                    <a:pt x="386134" y="112814"/>
                    <a:pt x="386582" y="112814"/>
                    <a:pt x="387029" y="113262"/>
                  </a:cubicBezTo>
                  <a:lnTo>
                    <a:pt x="387029" y="114157"/>
                  </a:lnTo>
                  <a:cubicBezTo>
                    <a:pt x="386134" y="114157"/>
                    <a:pt x="386134" y="114605"/>
                    <a:pt x="386134" y="115053"/>
                  </a:cubicBezTo>
                  <a:lnTo>
                    <a:pt x="385686" y="115948"/>
                  </a:lnTo>
                  <a:lnTo>
                    <a:pt x="386582" y="115948"/>
                  </a:lnTo>
                  <a:lnTo>
                    <a:pt x="386582" y="116843"/>
                  </a:lnTo>
                  <a:cubicBezTo>
                    <a:pt x="386134" y="117291"/>
                    <a:pt x="386134" y="117739"/>
                    <a:pt x="386134" y="117739"/>
                  </a:cubicBezTo>
                  <a:cubicBezTo>
                    <a:pt x="386134" y="118186"/>
                    <a:pt x="387029" y="118186"/>
                    <a:pt x="387477" y="118634"/>
                  </a:cubicBezTo>
                  <a:lnTo>
                    <a:pt x="387477" y="119082"/>
                  </a:lnTo>
                  <a:cubicBezTo>
                    <a:pt x="386582" y="119977"/>
                    <a:pt x="386134" y="120873"/>
                    <a:pt x="385686" y="122216"/>
                  </a:cubicBezTo>
                  <a:lnTo>
                    <a:pt x="385686" y="123559"/>
                  </a:lnTo>
                  <a:cubicBezTo>
                    <a:pt x="385686" y="124006"/>
                    <a:pt x="386582" y="124454"/>
                    <a:pt x="386582" y="124454"/>
                  </a:cubicBezTo>
                  <a:cubicBezTo>
                    <a:pt x="387029" y="124454"/>
                    <a:pt x="387029" y="124454"/>
                    <a:pt x="387477" y="124454"/>
                  </a:cubicBezTo>
                  <a:cubicBezTo>
                    <a:pt x="387477" y="124454"/>
                    <a:pt x="387925" y="124454"/>
                    <a:pt x="387925" y="124454"/>
                  </a:cubicBezTo>
                  <a:cubicBezTo>
                    <a:pt x="387925" y="125349"/>
                    <a:pt x="387925" y="126245"/>
                    <a:pt x="387925" y="126692"/>
                  </a:cubicBezTo>
                  <a:cubicBezTo>
                    <a:pt x="387925" y="127140"/>
                    <a:pt x="387925" y="127140"/>
                    <a:pt x="387925" y="127588"/>
                  </a:cubicBezTo>
                  <a:cubicBezTo>
                    <a:pt x="387029" y="128035"/>
                    <a:pt x="386582" y="129378"/>
                    <a:pt x="385239" y="131169"/>
                  </a:cubicBezTo>
                  <a:lnTo>
                    <a:pt x="384343" y="131169"/>
                  </a:lnTo>
                  <a:cubicBezTo>
                    <a:pt x="383895" y="131169"/>
                    <a:pt x="383448" y="130274"/>
                    <a:pt x="383448" y="129378"/>
                  </a:cubicBezTo>
                  <a:cubicBezTo>
                    <a:pt x="383448" y="128931"/>
                    <a:pt x="383448" y="128931"/>
                    <a:pt x="383448" y="128483"/>
                  </a:cubicBezTo>
                  <a:cubicBezTo>
                    <a:pt x="383000" y="128931"/>
                    <a:pt x="383000" y="128931"/>
                    <a:pt x="382553" y="128931"/>
                  </a:cubicBezTo>
                  <a:cubicBezTo>
                    <a:pt x="382553" y="129378"/>
                    <a:pt x="382553" y="129378"/>
                    <a:pt x="382553" y="129378"/>
                  </a:cubicBezTo>
                  <a:cubicBezTo>
                    <a:pt x="382553" y="129378"/>
                    <a:pt x="382553" y="128931"/>
                    <a:pt x="382105" y="128931"/>
                  </a:cubicBezTo>
                  <a:cubicBezTo>
                    <a:pt x="382105" y="128483"/>
                    <a:pt x="381657" y="128483"/>
                    <a:pt x="381209" y="128483"/>
                  </a:cubicBezTo>
                  <a:cubicBezTo>
                    <a:pt x="381209" y="128483"/>
                    <a:pt x="380762" y="128483"/>
                    <a:pt x="380762" y="128483"/>
                  </a:cubicBezTo>
                  <a:cubicBezTo>
                    <a:pt x="380314" y="131617"/>
                    <a:pt x="379867" y="133855"/>
                    <a:pt x="379419" y="134750"/>
                  </a:cubicBezTo>
                  <a:lnTo>
                    <a:pt x="379419" y="138332"/>
                  </a:lnTo>
                  <a:cubicBezTo>
                    <a:pt x="379419" y="138332"/>
                    <a:pt x="379419" y="138780"/>
                    <a:pt x="379419" y="138780"/>
                  </a:cubicBezTo>
                  <a:cubicBezTo>
                    <a:pt x="379419" y="139227"/>
                    <a:pt x="379419" y="139675"/>
                    <a:pt x="379419" y="140123"/>
                  </a:cubicBezTo>
                  <a:cubicBezTo>
                    <a:pt x="379867" y="141018"/>
                    <a:pt x="379867" y="141466"/>
                    <a:pt x="379867" y="142361"/>
                  </a:cubicBezTo>
                  <a:cubicBezTo>
                    <a:pt x="379867" y="143704"/>
                    <a:pt x="356140" y="175489"/>
                    <a:pt x="355692" y="175937"/>
                  </a:cubicBezTo>
                  <a:cubicBezTo>
                    <a:pt x="354797" y="176832"/>
                    <a:pt x="354349" y="176832"/>
                    <a:pt x="353901" y="177727"/>
                  </a:cubicBezTo>
                  <a:lnTo>
                    <a:pt x="353901" y="178175"/>
                  </a:lnTo>
                  <a:lnTo>
                    <a:pt x="354349" y="178175"/>
                  </a:lnTo>
                  <a:cubicBezTo>
                    <a:pt x="355244" y="178175"/>
                    <a:pt x="355692" y="178623"/>
                    <a:pt x="356587" y="178623"/>
                  </a:cubicBezTo>
                  <a:cubicBezTo>
                    <a:pt x="357035" y="178623"/>
                    <a:pt x="357483" y="177727"/>
                    <a:pt x="357930" y="177727"/>
                  </a:cubicBezTo>
                  <a:lnTo>
                    <a:pt x="358378" y="177727"/>
                  </a:lnTo>
                  <a:lnTo>
                    <a:pt x="358378" y="179518"/>
                  </a:lnTo>
                  <a:lnTo>
                    <a:pt x="357483" y="179518"/>
                  </a:lnTo>
                  <a:cubicBezTo>
                    <a:pt x="356587" y="179518"/>
                    <a:pt x="356140" y="179966"/>
                    <a:pt x="356140" y="180861"/>
                  </a:cubicBezTo>
                  <a:cubicBezTo>
                    <a:pt x="355692" y="181756"/>
                    <a:pt x="355244" y="182652"/>
                    <a:pt x="354349" y="182652"/>
                  </a:cubicBezTo>
                  <a:cubicBezTo>
                    <a:pt x="353454" y="183099"/>
                    <a:pt x="353454" y="184442"/>
                    <a:pt x="353454" y="185338"/>
                  </a:cubicBezTo>
                  <a:cubicBezTo>
                    <a:pt x="353006" y="185338"/>
                    <a:pt x="354349" y="186681"/>
                    <a:pt x="354349" y="186681"/>
                  </a:cubicBezTo>
                  <a:cubicBezTo>
                    <a:pt x="354797" y="186681"/>
                    <a:pt x="354797" y="186681"/>
                    <a:pt x="354797" y="186233"/>
                  </a:cubicBezTo>
                  <a:cubicBezTo>
                    <a:pt x="355692" y="186233"/>
                    <a:pt x="356140" y="185785"/>
                    <a:pt x="356587" y="185338"/>
                  </a:cubicBezTo>
                  <a:cubicBezTo>
                    <a:pt x="357035" y="183995"/>
                    <a:pt x="358826" y="183547"/>
                    <a:pt x="359273" y="182204"/>
                  </a:cubicBezTo>
                  <a:cubicBezTo>
                    <a:pt x="359273" y="181756"/>
                    <a:pt x="359721" y="181756"/>
                    <a:pt x="360169" y="181756"/>
                  </a:cubicBezTo>
                  <a:cubicBezTo>
                    <a:pt x="360616" y="181756"/>
                    <a:pt x="361064" y="182204"/>
                    <a:pt x="361064" y="182652"/>
                  </a:cubicBezTo>
                  <a:lnTo>
                    <a:pt x="361064" y="183547"/>
                  </a:lnTo>
                  <a:cubicBezTo>
                    <a:pt x="360169" y="184890"/>
                    <a:pt x="359721" y="186233"/>
                    <a:pt x="358826" y="187128"/>
                  </a:cubicBezTo>
                  <a:lnTo>
                    <a:pt x="357930" y="189367"/>
                  </a:lnTo>
                  <a:cubicBezTo>
                    <a:pt x="357930" y="189815"/>
                    <a:pt x="357930" y="190262"/>
                    <a:pt x="357483" y="190262"/>
                  </a:cubicBezTo>
                  <a:cubicBezTo>
                    <a:pt x="357483" y="190262"/>
                    <a:pt x="357483" y="190262"/>
                    <a:pt x="357035" y="190262"/>
                  </a:cubicBezTo>
                  <a:cubicBezTo>
                    <a:pt x="356140" y="190262"/>
                    <a:pt x="356140" y="191158"/>
                    <a:pt x="356140" y="191605"/>
                  </a:cubicBezTo>
                  <a:cubicBezTo>
                    <a:pt x="356140" y="192501"/>
                    <a:pt x="355244" y="193396"/>
                    <a:pt x="354797" y="193396"/>
                  </a:cubicBezTo>
                  <a:lnTo>
                    <a:pt x="350768" y="197873"/>
                  </a:lnTo>
                  <a:cubicBezTo>
                    <a:pt x="350320" y="198768"/>
                    <a:pt x="350320" y="199663"/>
                    <a:pt x="349425" y="200111"/>
                  </a:cubicBezTo>
                  <a:lnTo>
                    <a:pt x="346291" y="202797"/>
                  </a:lnTo>
                  <a:cubicBezTo>
                    <a:pt x="346291" y="203245"/>
                    <a:pt x="345843" y="203692"/>
                    <a:pt x="345396" y="203692"/>
                  </a:cubicBezTo>
                  <a:cubicBezTo>
                    <a:pt x="344500" y="203692"/>
                    <a:pt x="343605" y="204140"/>
                    <a:pt x="342262" y="204588"/>
                  </a:cubicBezTo>
                  <a:cubicBezTo>
                    <a:pt x="342262" y="205035"/>
                    <a:pt x="342262" y="205035"/>
                    <a:pt x="341814" y="205035"/>
                  </a:cubicBezTo>
                  <a:cubicBezTo>
                    <a:pt x="341366" y="205035"/>
                    <a:pt x="340919" y="205035"/>
                    <a:pt x="340471" y="204588"/>
                  </a:cubicBezTo>
                  <a:cubicBezTo>
                    <a:pt x="339576" y="204588"/>
                    <a:pt x="339576" y="204588"/>
                    <a:pt x="339128" y="204588"/>
                  </a:cubicBezTo>
                  <a:cubicBezTo>
                    <a:pt x="338680" y="204588"/>
                    <a:pt x="338233" y="204588"/>
                    <a:pt x="337785" y="205483"/>
                  </a:cubicBezTo>
                  <a:cubicBezTo>
                    <a:pt x="337337" y="205931"/>
                    <a:pt x="337337" y="205931"/>
                    <a:pt x="336890" y="205931"/>
                  </a:cubicBezTo>
                  <a:cubicBezTo>
                    <a:pt x="335547" y="205483"/>
                    <a:pt x="334651" y="205483"/>
                    <a:pt x="333308" y="205483"/>
                  </a:cubicBezTo>
                  <a:lnTo>
                    <a:pt x="332413" y="205483"/>
                  </a:lnTo>
                  <a:cubicBezTo>
                    <a:pt x="331518" y="205035"/>
                    <a:pt x="330622" y="205035"/>
                    <a:pt x="329279" y="205035"/>
                  </a:cubicBezTo>
                  <a:cubicBezTo>
                    <a:pt x="328832" y="205035"/>
                    <a:pt x="327936" y="204588"/>
                    <a:pt x="327936" y="204588"/>
                  </a:cubicBezTo>
                  <a:cubicBezTo>
                    <a:pt x="327041" y="203245"/>
                    <a:pt x="325698" y="203245"/>
                    <a:pt x="324802" y="202349"/>
                  </a:cubicBezTo>
                  <a:cubicBezTo>
                    <a:pt x="324355" y="201902"/>
                    <a:pt x="323907" y="201454"/>
                    <a:pt x="323460" y="201454"/>
                  </a:cubicBezTo>
                  <a:cubicBezTo>
                    <a:pt x="321221" y="201006"/>
                    <a:pt x="319430" y="200559"/>
                    <a:pt x="318087" y="199216"/>
                  </a:cubicBezTo>
                  <a:cubicBezTo>
                    <a:pt x="317640" y="199216"/>
                    <a:pt x="316744" y="198768"/>
                    <a:pt x="316744" y="198320"/>
                  </a:cubicBezTo>
                  <a:cubicBezTo>
                    <a:pt x="315401" y="197425"/>
                    <a:pt x="314506" y="196530"/>
                    <a:pt x="313163" y="196082"/>
                  </a:cubicBezTo>
                  <a:cubicBezTo>
                    <a:pt x="312268" y="196082"/>
                    <a:pt x="311820" y="195634"/>
                    <a:pt x="311372" y="195187"/>
                  </a:cubicBezTo>
                  <a:cubicBezTo>
                    <a:pt x="310925" y="194739"/>
                    <a:pt x="310477" y="194291"/>
                    <a:pt x="310029" y="194291"/>
                  </a:cubicBezTo>
                  <a:cubicBezTo>
                    <a:pt x="307343" y="192948"/>
                    <a:pt x="309134" y="190710"/>
                    <a:pt x="307791" y="188024"/>
                  </a:cubicBezTo>
                  <a:cubicBezTo>
                    <a:pt x="307343" y="187128"/>
                    <a:pt x="306895" y="185785"/>
                    <a:pt x="306000" y="184890"/>
                  </a:cubicBezTo>
                  <a:cubicBezTo>
                    <a:pt x="305552" y="184890"/>
                    <a:pt x="305105" y="183995"/>
                    <a:pt x="305105" y="183547"/>
                  </a:cubicBezTo>
                  <a:lnTo>
                    <a:pt x="301076" y="177280"/>
                  </a:lnTo>
                  <a:cubicBezTo>
                    <a:pt x="300628" y="176384"/>
                    <a:pt x="300628" y="175489"/>
                    <a:pt x="300180" y="175041"/>
                  </a:cubicBezTo>
                  <a:cubicBezTo>
                    <a:pt x="299285" y="170564"/>
                    <a:pt x="297942" y="166535"/>
                    <a:pt x="297942" y="162506"/>
                  </a:cubicBezTo>
                  <a:cubicBezTo>
                    <a:pt x="297494" y="160716"/>
                    <a:pt x="297047" y="158925"/>
                    <a:pt x="297047" y="157134"/>
                  </a:cubicBezTo>
                  <a:cubicBezTo>
                    <a:pt x="296599" y="157134"/>
                    <a:pt x="296599" y="156687"/>
                    <a:pt x="296599" y="156687"/>
                  </a:cubicBezTo>
                  <a:cubicBezTo>
                    <a:pt x="296151" y="154001"/>
                    <a:pt x="295704" y="150867"/>
                    <a:pt x="295704" y="148181"/>
                  </a:cubicBezTo>
                  <a:lnTo>
                    <a:pt x="295704" y="145942"/>
                  </a:lnTo>
                  <a:cubicBezTo>
                    <a:pt x="295256" y="145047"/>
                    <a:pt x="295256" y="144599"/>
                    <a:pt x="295256" y="143704"/>
                  </a:cubicBezTo>
                  <a:cubicBezTo>
                    <a:pt x="295256" y="142809"/>
                    <a:pt x="295256" y="142361"/>
                    <a:pt x="295704" y="141466"/>
                  </a:cubicBezTo>
                  <a:lnTo>
                    <a:pt x="295704" y="139227"/>
                  </a:lnTo>
                  <a:cubicBezTo>
                    <a:pt x="295704" y="138780"/>
                    <a:pt x="295704" y="137884"/>
                    <a:pt x="295704" y="137437"/>
                  </a:cubicBezTo>
                  <a:cubicBezTo>
                    <a:pt x="295704" y="136541"/>
                    <a:pt x="295704" y="135646"/>
                    <a:pt x="295704" y="134750"/>
                  </a:cubicBezTo>
                  <a:cubicBezTo>
                    <a:pt x="295704" y="132960"/>
                    <a:pt x="295704" y="131169"/>
                    <a:pt x="295256" y="128931"/>
                  </a:cubicBezTo>
                  <a:cubicBezTo>
                    <a:pt x="295256" y="128035"/>
                    <a:pt x="295256" y="126692"/>
                    <a:pt x="295704" y="125797"/>
                  </a:cubicBezTo>
                  <a:cubicBezTo>
                    <a:pt x="296151" y="125349"/>
                    <a:pt x="296599" y="124454"/>
                    <a:pt x="296599" y="124006"/>
                  </a:cubicBezTo>
                  <a:cubicBezTo>
                    <a:pt x="296599" y="123559"/>
                    <a:pt x="296151" y="123111"/>
                    <a:pt x="296151" y="122663"/>
                  </a:cubicBezTo>
                  <a:cubicBezTo>
                    <a:pt x="296151" y="119530"/>
                    <a:pt x="296599" y="116396"/>
                    <a:pt x="297494" y="113262"/>
                  </a:cubicBezTo>
                  <a:cubicBezTo>
                    <a:pt x="297494" y="112814"/>
                    <a:pt x="297494" y="111919"/>
                    <a:pt x="297047" y="111471"/>
                  </a:cubicBezTo>
                  <a:cubicBezTo>
                    <a:pt x="297047" y="111024"/>
                    <a:pt x="297047" y="110128"/>
                    <a:pt x="297047" y="109681"/>
                  </a:cubicBezTo>
                  <a:cubicBezTo>
                    <a:pt x="297047" y="109233"/>
                    <a:pt x="297047" y="109233"/>
                    <a:pt x="297047" y="108785"/>
                  </a:cubicBezTo>
                  <a:cubicBezTo>
                    <a:pt x="297047" y="108338"/>
                    <a:pt x="297494" y="107442"/>
                    <a:pt x="297494" y="106995"/>
                  </a:cubicBezTo>
                  <a:cubicBezTo>
                    <a:pt x="297494" y="106547"/>
                    <a:pt x="297047" y="106099"/>
                    <a:pt x="297047" y="105204"/>
                  </a:cubicBezTo>
                  <a:cubicBezTo>
                    <a:pt x="297047" y="103861"/>
                    <a:pt x="294361" y="102966"/>
                    <a:pt x="294361" y="101623"/>
                  </a:cubicBezTo>
                  <a:cubicBezTo>
                    <a:pt x="294361" y="101623"/>
                    <a:pt x="294361" y="101175"/>
                    <a:pt x="294361" y="101175"/>
                  </a:cubicBezTo>
                  <a:cubicBezTo>
                    <a:pt x="294361" y="100727"/>
                    <a:pt x="294361" y="100280"/>
                    <a:pt x="294361" y="99832"/>
                  </a:cubicBezTo>
                  <a:cubicBezTo>
                    <a:pt x="294361" y="98936"/>
                    <a:pt x="294361" y="98041"/>
                    <a:pt x="294361" y="97146"/>
                  </a:cubicBezTo>
                  <a:lnTo>
                    <a:pt x="293465" y="97146"/>
                  </a:lnTo>
                  <a:cubicBezTo>
                    <a:pt x="293017" y="97146"/>
                    <a:pt x="293017" y="97593"/>
                    <a:pt x="292570" y="98041"/>
                  </a:cubicBezTo>
                  <a:cubicBezTo>
                    <a:pt x="292122" y="98936"/>
                    <a:pt x="291675" y="100280"/>
                    <a:pt x="290779" y="100280"/>
                  </a:cubicBezTo>
                  <a:cubicBezTo>
                    <a:pt x="290331" y="100727"/>
                    <a:pt x="290331" y="100727"/>
                    <a:pt x="290331" y="101175"/>
                  </a:cubicBezTo>
                  <a:cubicBezTo>
                    <a:pt x="289884" y="102518"/>
                    <a:pt x="288541" y="102966"/>
                    <a:pt x="288093" y="104309"/>
                  </a:cubicBezTo>
                  <a:cubicBezTo>
                    <a:pt x="288093" y="104756"/>
                    <a:pt x="288093" y="104756"/>
                    <a:pt x="287645" y="104756"/>
                  </a:cubicBezTo>
                  <a:cubicBezTo>
                    <a:pt x="286750" y="105652"/>
                    <a:pt x="285855" y="106547"/>
                    <a:pt x="285407" y="108338"/>
                  </a:cubicBezTo>
                  <a:cubicBezTo>
                    <a:pt x="283616" y="109681"/>
                    <a:pt x="282721" y="111919"/>
                    <a:pt x="280930" y="113262"/>
                  </a:cubicBezTo>
                  <a:lnTo>
                    <a:pt x="275558" y="119977"/>
                  </a:lnTo>
                  <a:lnTo>
                    <a:pt x="274663" y="121768"/>
                  </a:lnTo>
                  <a:cubicBezTo>
                    <a:pt x="274215" y="123111"/>
                    <a:pt x="273320" y="124006"/>
                    <a:pt x="271977" y="124902"/>
                  </a:cubicBezTo>
                  <a:cubicBezTo>
                    <a:pt x="270634" y="125797"/>
                    <a:pt x="269739" y="126692"/>
                    <a:pt x="269291" y="128035"/>
                  </a:cubicBezTo>
                  <a:cubicBezTo>
                    <a:pt x="269291" y="128483"/>
                    <a:pt x="269291" y="128931"/>
                    <a:pt x="268843" y="129378"/>
                  </a:cubicBezTo>
                  <a:cubicBezTo>
                    <a:pt x="268395" y="129826"/>
                    <a:pt x="267948" y="130721"/>
                    <a:pt x="267948" y="132064"/>
                  </a:cubicBezTo>
                  <a:cubicBezTo>
                    <a:pt x="267500" y="132512"/>
                    <a:pt x="267500" y="132960"/>
                    <a:pt x="266605" y="133407"/>
                  </a:cubicBezTo>
                  <a:cubicBezTo>
                    <a:pt x="265709" y="133855"/>
                    <a:pt x="264814" y="134750"/>
                    <a:pt x="264814" y="136094"/>
                  </a:cubicBezTo>
                  <a:cubicBezTo>
                    <a:pt x="264814" y="136541"/>
                    <a:pt x="264366" y="136989"/>
                    <a:pt x="263919" y="137437"/>
                  </a:cubicBezTo>
                  <a:cubicBezTo>
                    <a:pt x="263023" y="137884"/>
                    <a:pt x="262128" y="138332"/>
                    <a:pt x="261680" y="139227"/>
                  </a:cubicBezTo>
                  <a:cubicBezTo>
                    <a:pt x="261680" y="139675"/>
                    <a:pt x="261233" y="139675"/>
                    <a:pt x="261233" y="139675"/>
                  </a:cubicBezTo>
                  <a:cubicBezTo>
                    <a:pt x="260337" y="139675"/>
                    <a:pt x="260337" y="140123"/>
                    <a:pt x="259890" y="141018"/>
                  </a:cubicBezTo>
                  <a:lnTo>
                    <a:pt x="258547" y="144599"/>
                  </a:lnTo>
                  <a:cubicBezTo>
                    <a:pt x="258547" y="145047"/>
                    <a:pt x="258099" y="145495"/>
                    <a:pt x="257651" y="146390"/>
                  </a:cubicBezTo>
                  <a:lnTo>
                    <a:pt x="257204" y="146838"/>
                  </a:lnTo>
                  <a:cubicBezTo>
                    <a:pt x="256308" y="146838"/>
                    <a:pt x="255861" y="147285"/>
                    <a:pt x="255413" y="148181"/>
                  </a:cubicBezTo>
                  <a:lnTo>
                    <a:pt x="251831" y="156239"/>
                  </a:lnTo>
                  <a:cubicBezTo>
                    <a:pt x="251831" y="156687"/>
                    <a:pt x="251384" y="157134"/>
                    <a:pt x="250936" y="157134"/>
                  </a:cubicBezTo>
                  <a:cubicBezTo>
                    <a:pt x="250041" y="157134"/>
                    <a:pt x="249593" y="157582"/>
                    <a:pt x="249593" y="158030"/>
                  </a:cubicBezTo>
                  <a:lnTo>
                    <a:pt x="248250" y="160268"/>
                  </a:lnTo>
                  <a:cubicBezTo>
                    <a:pt x="247802" y="161163"/>
                    <a:pt x="247355" y="161611"/>
                    <a:pt x="246907" y="161611"/>
                  </a:cubicBezTo>
                  <a:cubicBezTo>
                    <a:pt x="246459" y="161611"/>
                    <a:pt x="246459" y="161611"/>
                    <a:pt x="246012" y="161163"/>
                  </a:cubicBezTo>
                  <a:cubicBezTo>
                    <a:pt x="245564" y="160716"/>
                    <a:pt x="245116" y="160268"/>
                    <a:pt x="245116" y="159373"/>
                  </a:cubicBezTo>
                  <a:lnTo>
                    <a:pt x="245116" y="158477"/>
                  </a:lnTo>
                  <a:cubicBezTo>
                    <a:pt x="245116" y="158030"/>
                    <a:pt x="245116" y="157582"/>
                    <a:pt x="244669" y="157582"/>
                  </a:cubicBezTo>
                  <a:cubicBezTo>
                    <a:pt x="244669" y="157582"/>
                    <a:pt x="244221" y="157582"/>
                    <a:pt x="244221" y="157582"/>
                  </a:cubicBezTo>
                  <a:cubicBezTo>
                    <a:pt x="243773" y="157582"/>
                    <a:pt x="243773" y="158030"/>
                    <a:pt x="243326" y="158030"/>
                  </a:cubicBezTo>
                  <a:lnTo>
                    <a:pt x="243326" y="158925"/>
                  </a:lnTo>
                  <a:cubicBezTo>
                    <a:pt x="242430" y="159820"/>
                    <a:pt x="241535" y="160716"/>
                    <a:pt x="241087" y="161611"/>
                  </a:cubicBezTo>
                  <a:cubicBezTo>
                    <a:pt x="241087" y="162506"/>
                    <a:pt x="241087" y="163849"/>
                    <a:pt x="240640" y="164745"/>
                  </a:cubicBezTo>
                  <a:cubicBezTo>
                    <a:pt x="240192" y="165192"/>
                    <a:pt x="240192" y="165640"/>
                    <a:pt x="240192" y="166088"/>
                  </a:cubicBezTo>
                  <a:cubicBezTo>
                    <a:pt x="240192" y="166983"/>
                    <a:pt x="239296" y="167878"/>
                    <a:pt x="238401" y="167878"/>
                  </a:cubicBezTo>
                  <a:cubicBezTo>
                    <a:pt x="237954" y="167878"/>
                    <a:pt x="237506" y="168774"/>
                    <a:pt x="237058" y="169221"/>
                  </a:cubicBezTo>
                  <a:cubicBezTo>
                    <a:pt x="236163" y="170117"/>
                    <a:pt x="234820" y="172803"/>
                    <a:pt x="234372" y="174594"/>
                  </a:cubicBezTo>
                  <a:cubicBezTo>
                    <a:pt x="233924" y="175937"/>
                    <a:pt x="233477" y="176832"/>
                    <a:pt x="232581" y="177727"/>
                  </a:cubicBezTo>
                  <a:cubicBezTo>
                    <a:pt x="232134" y="177727"/>
                    <a:pt x="232134" y="178175"/>
                    <a:pt x="232134" y="178175"/>
                  </a:cubicBezTo>
                  <a:cubicBezTo>
                    <a:pt x="232134" y="178175"/>
                    <a:pt x="232134" y="178623"/>
                    <a:pt x="232581" y="178623"/>
                  </a:cubicBezTo>
                  <a:cubicBezTo>
                    <a:pt x="232581" y="179070"/>
                    <a:pt x="233029" y="179070"/>
                    <a:pt x="233029" y="179070"/>
                  </a:cubicBezTo>
                  <a:cubicBezTo>
                    <a:pt x="233029" y="179070"/>
                    <a:pt x="233029" y="179070"/>
                    <a:pt x="233477" y="178623"/>
                  </a:cubicBezTo>
                  <a:cubicBezTo>
                    <a:pt x="233924" y="178623"/>
                    <a:pt x="234372" y="178175"/>
                    <a:pt x="234372" y="177727"/>
                  </a:cubicBezTo>
                  <a:cubicBezTo>
                    <a:pt x="234372" y="176832"/>
                    <a:pt x="234820" y="176384"/>
                    <a:pt x="235268" y="175489"/>
                  </a:cubicBezTo>
                  <a:lnTo>
                    <a:pt x="235715" y="175489"/>
                  </a:lnTo>
                  <a:lnTo>
                    <a:pt x="237506" y="177727"/>
                  </a:lnTo>
                  <a:lnTo>
                    <a:pt x="237506" y="178623"/>
                  </a:lnTo>
                  <a:cubicBezTo>
                    <a:pt x="237506" y="179070"/>
                    <a:pt x="237058" y="179070"/>
                    <a:pt x="236610" y="179070"/>
                  </a:cubicBezTo>
                  <a:cubicBezTo>
                    <a:pt x="236610" y="178623"/>
                    <a:pt x="236163" y="178623"/>
                    <a:pt x="236163" y="178623"/>
                  </a:cubicBezTo>
                  <a:cubicBezTo>
                    <a:pt x="235715" y="178623"/>
                    <a:pt x="235268" y="178623"/>
                    <a:pt x="235268" y="179070"/>
                  </a:cubicBezTo>
                  <a:cubicBezTo>
                    <a:pt x="235715" y="179518"/>
                    <a:pt x="235715" y="179518"/>
                    <a:pt x="235715" y="179966"/>
                  </a:cubicBezTo>
                  <a:cubicBezTo>
                    <a:pt x="235715" y="179966"/>
                    <a:pt x="235715" y="180413"/>
                    <a:pt x="235715" y="180413"/>
                  </a:cubicBezTo>
                  <a:cubicBezTo>
                    <a:pt x="235715" y="180413"/>
                    <a:pt x="235715" y="180861"/>
                    <a:pt x="235268" y="181309"/>
                  </a:cubicBezTo>
                  <a:cubicBezTo>
                    <a:pt x="234820" y="181309"/>
                    <a:pt x="232581" y="181309"/>
                    <a:pt x="232134" y="180861"/>
                  </a:cubicBezTo>
                  <a:lnTo>
                    <a:pt x="230791" y="179966"/>
                  </a:lnTo>
                  <a:cubicBezTo>
                    <a:pt x="230791" y="179966"/>
                    <a:pt x="230343" y="179966"/>
                    <a:pt x="230343" y="179966"/>
                  </a:cubicBezTo>
                  <a:cubicBezTo>
                    <a:pt x="229895" y="179966"/>
                    <a:pt x="229895" y="179966"/>
                    <a:pt x="229895" y="180413"/>
                  </a:cubicBezTo>
                  <a:cubicBezTo>
                    <a:pt x="229895" y="180413"/>
                    <a:pt x="229895" y="180861"/>
                    <a:pt x="229448" y="181309"/>
                  </a:cubicBezTo>
                  <a:cubicBezTo>
                    <a:pt x="229448" y="181756"/>
                    <a:pt x="229000" y="181756"/>
                    <a:pt x="229000" y="182204"/>
                  </a:cubicBezTo>
                  <a:cubicBezTo>
                    <a:pt x="229000" y="182652"/>
                    <a:pt x="229448" y="183099"/>
                    <a:pt x="229895" y="183547"/>
                  </a:cubicBezTo>
                  <a:lnTo>
                    <a:pt x="230343" y="183995"/>
                  </a:lnTo>
                  <a:cubicBezTo>
                    <a:pt x="230343" y="184442"/>
                    <a:pt x="229895" y="184442"/>
                    <a:pt x="229895" y="184442"/>
                  </a:cubicBezTo>
                  <a:lnTo>
                    <a:pt x="228105" y="184442"/>
                  </a:lnTo>
                  <a:cubicBezTo>
                    <a:pt x="228105" y="184442"/>
                    <a:pt x="227657" y="184442"/>
                    <a:pt x="227657" y="184890"/>
                  </a:cubicBezTo>
                  <a:lnTo>
                    <a:pt x="228105" y="185338"/>
                  </a:lnTo>
                  <a:cubicBezTo>
                    <a:pt x="229000" y="185338"/>
                    <a:pt x="229895" y="185338"/>
                    <a:pt x="230343" y="186681"/>
                  </a:cubicBezTo>
                  <a:cubicBezTo>
                    <a:pt x="230343" y="186681"/>
                    <a:pt x="230791" y="186681"/>
                    <a:pt x="230791" y="186233"/>
                  </a:cubicBezTo>
                  <a:cubicBezTo>
                    <a:pt x="230791" y="186233"/>
                    <a:pt x="230791" y="185785"/>
                    <a:pt x="231238" y="185785"/>
                  </a:cubicBezTo>
                  <a:cubicBezTo>
                    <a:pt x="231238" y="185338"/>
                    <a:pt x="231686" y="184890"/>
                    <a:pt x="232134" y="184890"/>
                  </a:cubicBezTo>
                  <a:cubicBezTo>
                    <a:pt x="232134" y="184442"/>
                    <a:pt x="233029" y="184890"/>
                    <a:pt x="233029" y="185338"/>
                  </a:cubicBezTo>
                  <a:lnTo>
                    <a:pt x="233029" y="187576"/>
                  </a:lnTo>
                  <a:cubicBezTo>
                    <a:pt x="233029" y="188024"/>
                    <a:pt x="233029" y="188919"/>
                    <a:pt x="232581" y="188919"/>
                  </a:cubicBezTo>
                  <a:cubicBezTo>
                    <a:pt x="231238" y="190262"/>
                    <a:pt x="230343" y="191605"/>
                    <a:pt x="229448" y="192948"/>
                  </a:cubicBezTo>
                  <a:cubicBezTo>
                    <a:pt x="229000" y="193396"/>
                    <a:pt x="228552" y="193844"/>
                    <a:pt x="228105" y="193844"/>
                  </a:cubicBezTo>
                  <a:lnTo>
                    <a:pt x="227657" y="193844"/>
                  </a:lnTo>
                  <a:cubicBezTo>
                    <a:pt x="227209" y="193844"/>
                    <a:pt x="227209" y="193844"/>
                    <a:pt x="227209" y="193844"/>
                  </a:cubicBezTo>
                  <a:cubicBezTo>
                    <a:pt x="226314" y="193844"/>
                    <a:pt x="225866" y="194291"/>
                    <a:pt x="225419" y="195187"/>
                  </a:cubicBezTo>
                  <a:lnTo>
                    <a:pt x="223180" y="197873"/>
                  </a:lnTo>
                  <a:cubicBezTo>
                    <a:pt x="223180" y="197873"/>
                    <a:pt x="222733" y="198320"/>
                    <a:pt x="222733" y="198320"/>
                  </a:cubicBezTo>
                  <a:cubicBezTo>
                    <a:pt x="222285" y="198320"/>
                    <a:pt x="222285" y="197873"/>
                    <a:pt x="221837" y="197425"/>
                  </a:cubicBezTo>
                  <a:cubicBezTo>
                    <a:pt x="221837" y="197425"/>
                    <a:pt x="221390" y="197425"/>
                    <a:pt x="221390" y="197425"/>
                  </a:cubicBezTo>
                  <a:cubicBezTo>
                    <a:pt x="220942" y="197425"/>
                    <a:pt x="220942" y="197425"/>
                    <a:pt x="220942" y="197873"/>
                  </a:cubicBezTo>
                  <a:cubicBezTo>
                    <a:pt x="220494" y="198320"/>
                    <a:pt x="220046" y="198320"/>
                    <a:pt x="220046" y="198768"/>
                  </a:cubicBezTo>
                  <a:cubicBezTo>
                    <a:pt x="220046" y="199216"/>
                    <a:pt x="220494" y="199663"/>
                    <a:pt x="220942" y="199663"/>
                  </a:cubicBezTo>
                  <a:cubicBezTo>
                    <a:pt x="221390" y="200111"/>
                    <a:pt x="221390" y="200559"/>
                    <a:pt x="222285" y="200559"/>
                  </a:cubicBezTo>
                  <a:cubicBezTo>
                    <a:pt x="222733" y="200559"/>
                    <a:pt x="222733" y="200559"/>
                    <a:pt x="223180" y="200559"/>
                  </a:cubicBezTo>
                  <a:cubicBezTo>
                    <a:pt x="224523" y="200559"/>
                    <a:pt x="225419" y="199663"/>
                    <a:pt x="225419" y="198320"/>
                  </a:cubicBezTo>
                  <a:lnTo>
                    <a:pt x="225866" y="197873"/>
                  </a:lnTo>
                  <a:lnTo>
                    <a:pt x="225866" y="198320"/>
                  </a:lnTo>
                  <a:cubicBezTo>
                    <a:pt x="226314" y="198320"/>
                    <a:pt x="226314" y="198768"/>
                    <a:pt x="226314" y="198768"/>
                  </a:cubicBezTo>
                  <a:lnTo>
                    <a:pt x="226314" y="200559"/>
                  </a:lnTo>
                  <a:cubicBezTo>
                    <a:pt x="225866" y="200559"/>
                    <a:pt x="225866" y="201006"/>
                    <a:pt x="225419" y="201454"/>
                  </a:cubicBezTo>
                  <a:cubicBezTo>
                    <a:pt x="224971" y="201902"/>
                    <a:pt x="225419" y="203245"/>
                    <a:pt x="224523" y="203245"/>
                  </a:cubicBezTo>
                  <a:lnTo>
                    <a:pt x="221837" y="203245"/>
                  </a:lnTo>
                  <a:cubicBezTo>
                    <a:pt x="221390" y="203245"/>
                    <a:pt x="221390" y="203245"/>
                    <a:pt x="221390" y="203245"/>
                  </a:cubicBezTo>
                  <a:cubicBezTo>
                    <a:pt x="220942" y="203245"/>
                    <a:pt x="220494" y="203245"/>
                    <a:pt x="220494" y="203692"/>
                  </a:cubicBezTo>
                  <a:cubicBezTo>
                    <a:pt x="220494" y="203692"/>
                    <a:pt x="220494" y="204140"/>
                    <a:pt x="220494" y="204140"/>
                  </a:cubicBezTo>
                  <a:cubicBezTo>
                    <a:pt x="220494" y="204588"/>
                    <a:pt x="220494" y="204588"/>
                    <a:pt x="220494" y="204588"/>
                  </a:cubicBezTo>
                  <a:cubicBezTo>
                    <a:pt x="220942" y="205035"/>
                    <a:pt x="220942" y="205931"/>
                    <a:pt x="220942" y="206826"/>
                  </a:cubicBezTo>
                  <a:cubicBezTo>
                    <a:pt x="220942" y="207274"/>
                    <a:pt x="220942" y="207722"/>
                    <a:pt x="220942" y="208169"/>
                  </a:cubicBezTo>
                  <a:cubicBezTo>
                    <a:pt x="220494" y="208617"/>
                    <a:pt x="220494" y="209512"/>
                    <a:pt x="220494" y="209960"/>
                  </a:cubicBezTo>
                  <a:cubicBezTo>
                    <a:pt x="220494" y="210408"/>
                    <a:pt x="220494" y="211303"/>
                    <a:pt x="220494" y="211751"/>
                  </a:cubicBezTo>
                  <a:cubicBezTo>
                    <a:pt x="220046" y="213094"/>
                    <a:pt x="219599" y="214437"/>
                    <a:pt x="217808" y="215332"/>
                  </a:cubicBezTo>
                  <a:cubicBezTo>
                    <a:pt x="217360" y="215332"/>
                    <a:pt x="217360" y="215780"/>
                    <a:pt x="217360" y="216227"/>
                  </a:cubicBezTo>
                  <a:cubicBezTo>
                    <a:pt x="216465" y="224285"/>
                    <a:pt x="214674" y="224733"/>
                    <a:pt x="211541" y="227867"/>
                  </a:cubicBezTo>
                  <a:cubicBezTo>
                    <a:pt x="211093" y="228762"/>
                    <a:pt x="210645" y="230105"/>
                    <a:pt x="209750" y="231001"/>
                  </a:cubicBezTo>
                  <a:cubicBezTo>
                    <a:pt x="209302" y="231448"/>
                    <a:pt x="209302" y="231896"/>
                    <a:pt x="209302" y="232344"/>
                  </a:cubicBezTo>
                  <a:cubicBezTo>
                    <a:pt x="208855" y="233687"/>
                    <a:pt x="207959" y="235477"/>
                    <a:pt x="206616" y="235477"/>
                  </a:cubicBezTo>
                  <a:cubicBezTo>
                    <a:pt x="206169" y="235477"/>
                    <a:pt x="206169" y="235030"/>
                    <a:pt x="205721" y="235030"/>
                  </a:cubicBezTo>
                  <a:cubicBezTo>
                    <a:pt x="205273" y="235030"/>
                    <a:pt x="205273" y="235030"/>
                    <a:pt x="204826" y="235030"/>
                  </a:cubicBezTo>
                  <a:cubicBezTo>
                    <a:pt x="204378" y="235030"/>
                    <a:pt x="203483" y="235030"/>
                    <a:pt x="203035" y="235477"/>
                  </a:cubicBezTo>
                  <a:cubicBezTo>
                    <a:pt x="203035" y="235477"/>
                    <a:pt x="202587" y="235477"/>
                    <a:pt x="202587" y="235477"/>
                  </a:cubicBezTo>
                  <a:cubicBezTo>
                    <a:pt x="202140" y="235477"/>
                    <a:pt x="201692" y="235477"/>
                    <a:pt x="201244" y="235477"/>
                  </a:cubicBezTo>
                  <a:cubicBezTo>
                    <a:pt x="200349" y="235030"/>
                    <a:pt x="199901" y="234582"/>
                    <a:pt x="199006" y="234582"/>
                  </a:cubicBezTo>
                  <a:cubicBezTo>
                    <a:pt x="197215" y="234582"/>
                    <a:pt x="196767" y="234134"/>
                    <a:pt x="195424" y="232791"/>
                  </a:cubicBezTo>
                  <a:cubicBezTo>
                    <a:pt x="194977" y="231896"/>
                    <a:pt x="194081" y="231001"/>
                    <a:pt x="193186" y="230105"/>
                  </a:cubicBezTo>
                  <a:lnTo>
                    <a:pt x="191395" y="228762"/>
                  </a:lnTo>
                  <a:cubicBezTo>
                    <a:pt x="190052" y="228315"/>
                    <a:pt x="188709" y="227867"/>
                    <a:pt x="188262" y="226972"/>
                  </a:cubicBezTo>
                  <a:cubicBezTo>
                    <a:pt x="187814" y="226524"/>
                    <a:pt x="186919" y="226076"/>
                    <a:pt x="186023" y="226076"/>
                  </a:cubicBezTo>
                  <a:cubicBezTo>
                    <a:pt x="184233" y="226076"/>
                    <a:pt x="182889" y="225181"/>
                    <a:pt x="181994" y="223390"/>
                  </a:cubicBezTo>
                  <a:cubicBezTo>
                    <a:pt x="181099" y="222495"/>
                    <a:pt x="180651" y="221599"/>
                    <a:pt x="180203" y="220704"/>
                  </a:cubicBezTo>
                  <a:lnTo>
                    <a:pt x="180203" y="218913"/>
                  </a:lnTo>
                  <a:cubicBezTo>
                    <a:pt x="180203" y="218466"/>
                    <a:pt x="180651" y="217570"/>
                    <a:pt x="180651" y="216675"/>
                  </a:cubicBezTo>
                  <a:cubicBezTo>
                    <a:pt x="180651" y="215780"/>
                    <a:pt x="180203" y="214884"/>
                    <a:pt x="180203" y="213989"/>
                  </a:cubicBezTo>
                  <a:lnTo>
                    <a:pt x="180203" y="213094"/>
                  </a:lnTo>
                  <a:lnTo>
                    <a:pt x="181099" y="209065"/>
                  </a:lnTo>
                  <a:cubicBezTo>
                    <a:pt x="181547" y="207722"/>
                    <a:pt x="181994" y="206826"/>
                    <a:pt x="181994" y="205483"/>
                  </a:cubicBezTo>
                  <a:cubicBezTo>
                    <a:pt x="181994" y="204588"/>
                    <a:pt x="181994" y="203692"/>
                    <a:pt x="181994" y="202797"/>
                  </a:cubicBezTo>
                  <a:cubicBezTo>
                    <a:pt x="181994" y="200559"/>
                    <a:pt x="181994" y="198320"/>
                    <a:pt x="182442" y="196082"/>
                  </a:cubicBezTo>
                  <a:cubicBezTo>
                    <a:pt x="182442" y="195187"/>
                    <a:pt x="182889" y="194739"/>
                    <a:pt x="182889" y="193844"/>
                  </a:cubicBezTo>
                  <a:cubicBezTo>
                    <a:pt x="183337" y="193396"/>
                    <a:pt x="183337" y="193396"/>
                    <a:pt x="183337" y="192948"/>
                  </a:cubicBezTo>
                  <a:cubicBezTo>
                    <a:pt x="183337" y="192948"/>
                    <a:pt x="183337" y="192501"/>
                    <a:pt x="183337" y="192501"/>
                  </a:cubicBezTo>
                  <a:cubicBezTo>
                    <a:pt x="183337" y="189815"/>
                    <a:pt x="184233" y="187576"/>
                    <a:pt x="184680" y="185338"/>
                  </a:cubicBezTo>
                  <a:lnTo>
                    <a:pt x="186023" y="179070"/>
                  </a:lnTo>
                  <a:cubicBezTo>
                    <a:pt x="186023" y="178623"/>
                    <a:pt x="185575" y="177727"/>
                    <a:pt x="185575" y="177280"/>
                  </a:cubicBezTo>
                  <a:cubicBezTo>
                    <a:pt x="185575" y="176384"/>
                    <a:pt x="186023" y="175041"/>
                    <a:pt x="186919" y="174146"/>
                  </a:cubicBezTo>
                  <a:cubicBezTo>
                    <a:pt x="186919" y="171908"/>
                    <a:pt x="187366" y="170117"/>
                    <a:pt x="188262" y="167878"/>
                  </a:cubicBezTo>
                  <a:cubicBezTo>
                    <a:pt x="188262" y="166983"/>
                    <a:pt x="188262" y="165640"/>
                    <a:pt x="188709" y="164745"/>
                  </a:cubicBezTo>
                  <a:lnTo>
                    <a:pt x="188709" y="163849"/>
                  </a:lnTo>
                  <a:cubicBezTo>
                    <a:pt x="188262" y="163402"/>
                    <a:pt x="188262" y="163402"/>
                    <a:pt x="188262" y="162954"/>
                  </a:cubicBezTo>
                  <a:cubicBezTo>
                    <a:pt x="188262" y="162506"/>
                    <a:pt x="188709" y="161611"/>
                    <a:pt x="188709" y="160716"/>
                  </a:cubicBezTo>
                  <a:cubicBezTo>
                    <a:pt x="189157" y="158477"/>
                    <a:pt x="190500" y="156687"/>
                    <a:pt x="190500" y="154448"/>
                  </a:cubicBezTo>
                  <a:cubicBezTo>
                    <a:pt x="191395" y="153105"/>
                    <a:pt x="190948" y="150867"/>
                    <a:pt x="192291" y="149524"/>
                  </a:cubicBezTo>
                  <a:cubicBezTo>
                    <a:pt x="192738" y="149076"/>
                    <a:pt x="192738" y="148181"/>
                    <a:pt x="192738" y="147285"/>
                  </a:cubicBezTo>
                  <a:lnTo>
                    <a:pt x="192738" y="146838"/>
                  </a:lnTo>
                  <a:lnTo>
                    <a:pt x="192427" y="145592"/>
                  </a:lnTo>
                  <a:lnTo>
                    <a:pt x="189814" y="149076"/>
                  </a:lnTo>
                  <a:lnTo>
                    <a:pt x="184442" y="151762"/>
                  </a:lnTo>
                  <a:cubicBezTo>
                    <a:pt x="183994" y="152210"/>
                    <a:pt x="183547" y="152658"/>
                    <a:pt x="183099" y="154001"/>
                  </a:cubicBezTo>
                  <a:lnTo>
                    <a:pt x="183099" y="154896"/>
                  </a:lnTo>
                  <a:cubicBezTo>
                    <a:pt x="183099" y="154896"/>
                    <a:pt x="182651" y="155344"/>
                    <a:pt x="181756" y="155791"/>
                  </a:cubicBezTo>
                  <a:cubicBezTo>
                    <a:pt x="180413" y="157134"/>
                    <a:pt x="178622" y="158030"/>
                    <a:pt x="178175" y="159820"/>
                  </a:cubicBezTo>
                  <a:cubicBezTo>
                    <a:pt x="177727" y="159820"/>
                    <a:pt x="177727" y="159820"/>
                    <a:pt x="177727" y="160268"/>
                  </a:cubicBezTo>
                  <a:lnTo>
                    <a:pt x="177279" y="160716"/>
                  </a:lnTo>
                  <a:cubicBezTo>
                    <a:pt x="177279" y="160716"/>
                    <a:pt x="177279" y="161163"/>
                    <a:pt x="177727" y="161163"/>
                  </a:cubicBezTo>
                  <a:cubicBezTo>
                    <a:pt x="177279" y="162506"/>
                    <a:pt x="177279" y="162506"/>
                    <a:pt x="177279" y="163402"/>
                  </a:cubicBezTo>
                  <a:cubicBezTo>
                    <a:pt x="176384" y="163849"/>
                    <a:pt x="175936" y="164297"/>
                    <a:pt x="175041" y="166088"/>
                  </a:cubicBezTo>
                  <a:cubicBezTo>
                    <a:pt x="174593" y="166535"/>
                    <a:pt x="174593" y="166983"/>
                    <a:pt x="174146" y="166983"/>
                  </a:cubicBezTo>
                  <a:lnTo>
                    <a:pt x="172802" y="166983"/>
                  </a:lnTo>
                  <a:lnTo>
                    <a:pt x="172355" y="166535"/>
                  </a:lnTo>
                  <a:lnTo>
                    <a:pt x="171907" y="166983"/>
                  </a:lnTo>
                  <a:cubicBezTo>
                    <a:pt x="171907" y="167431"/>
                    <a:pt x="172355" y="167431"/>
                    <a:pt x="172355" y="167878"/>
                  </a:cubicBezTo>
                  <a:cubicBezTo>
                    <a:pt x="171907" y="168774"/>
                    <a:pt x="168773" y="169669"/>
                    <a:pt x="167878" y="170564"/>
                  </a:cubicBezTo>
                  <a:cubicBezTo>
                    <a:pt x="167878" y="170564"/>
                    <a:pt x="167430" y="171012"/>
                    <a:pt x="167430" y="170564"/>
                  </a:cubicBezTo>
                  <a:lnTo>
                    <a:pt x="165640" y="170564"/>
                  </a:lnTo>
                  <a:cubicBezTo>
                    <a:pt x="164744" y="170564"/>
                    <a:pt x="164297" y="173698"/>
                    <a:pt x="163849" y="174594"/>
                  </a:cubicBezTo>
                  <a:lnTo>
                    <a:pt x="163849" y="175489"/>
                  </a:lnTo>
                  <a:cubicBezTo>
                    <a:pt x="163849" y="177280"/>
                    <a:pt x="162954" y="179070"/>
                    <a:pt x="162058" y="179966"/>
                  </a:cubicBezTo>
                  <a:cubicBezTo>
                    <a:pt x="160715" y="180861"/>
                    <a:pt x="160268" y="181309"/>
                    <a:pt x="159820" y="182204"/>
                  </a:cubicBezTo>
                  <a:cubicBezTo>
                    <a:pt x="159820" y="182652"/>
                    <a:pt x="159372" y="182652"/>
                    <a:pt x="159372" y="182652"/>
                  </a:cubicBezTo>
                  <a:cubicBezTo>
                    <a:pt x="159372" y="182652"/>
                    <a:pt x="158925" y="182204"/>
                    <a:pt x="158477" y="181309"/>
                  </a:cubicBezTo>
                  <a:lnTo>
                    <a:pt x="157582" y="181309"/>
                  </a:lnTo>
                  <a:cubicBezTo>
                    <a:pt x="156686" y="183099"/>
                    <a:pt x="155343" y="183547"/>
                    <a:pt x="153552" y="183547"/>
                  </a:cubicBezTo>
                  <a:cubicBezTo>
                    <a:pt x="152657" y="183995"/>
                    <a:pt x="152209" y="185338"/>
                    <a:pt x="150866" y="185785"/>
                  </a:cubicBezTo>
                  <a:cubicBezTo>
                    <a:pt x="150419" y="186233"/>
                    <a:pt x="150419" y="186681"/>
                    <a:pt x="150419" y="186681"/>
                  </a:cubicBezTo>
                  <a:cubicBezTo>
                    <a:pt x="150419" y="187128"/>
                    <a:pt x="150419" y="187128"/>
                    <a:pt x="150866" y="187128"/>
                  </a:cubicBezTo>
                  <a:lnTo>
                    <a:pt x="151314" y="187576"/>
                  </a:lnTo>
                  <a:lnTo>
                    <a:pt x="150866" y="188024"/>
                  </a:lnTo>
                  <a:cubicBezTo>
                    <a:pt x="150419" y="188024"/>
                    <a:pt x="150419" y="188471"/>
                    <a:pt x="150419" y="188471"/>
                  </a:cubicBezTo>
                  <a:cubicBezTo>
                    <a:pt x="149971" y="188471"/>
                    <a:pt x="149971" y="188024"/>
                    <a:pt x="149523" y="188024"/>
                  </a:cubicBezTo>
                  <a:cubicBezTo>
                    <a:pt x="148628" y="188024"/>
                    <a:pt x="147733" y="188919"/>
                    <a:pt x="146837" y="189815"/>
                  </a:cubicBezTo>
                  <a:cubicBezTo>
                    <a:pt x="146390" y="190262"/>
                    <a:pt x="145494" y="191158"/>
                    <a:pt x="144599" y="191158"/>
                  </a:cubicBezTo>
                  <a:cubicBezTo>
                    <a:pt x="144151" y="191158"/>
                    <a:pt x="143704" y="191158"/>
                    <a:pt x="143256" y="190710"/>
                  </a:cubicBezTo>
                  <a:cubicBezTo>
                    <a:pt x="142808" y="190710"/>
                    <a:pt x="142361" y="190262"/>
                    <a:pt x="141913" y="190262"/>
                  </a:cubicBezTo>
                  <a:cubicBezTo>
                    <a:pt x="141018" y="190262"/>
                    <a:pt x="140570" y="190710"/>
                    <a:pt x="140122" y="191605"/>
                  </a:cubicBezTo>
                  <a:cubicBezTo>
                    <a:pt x="139227" y="192053"/>
                    <a:pt x="137884" y="192053"/>
                    <a:pt x="137436" y="192053"/>
                  </a:cubicBezTo>
                  <a:cubicBezTo>
                    <a:pt x="136093" y="192053"/>
                    <a:pt x="135198" y="193396"/>
                    <a:pt x="133407" y="193844"/>
                  </a:cubicBezTo>
                  <a:lnTo>
                    <a:pt x="133407" y="194291"/>
                  </a:lnTo>
                  <a:cubicBezTo>
                    <a:pt x="133407" y="194739"/>
                    <a:pt x="133407" y="195187"/>
                    <a:pt x="132959" y="195187"/>
                  </a:cubicBezTo>
                  <a:lnTo>
                    <a:pt x="129378" y="194291"/>
                  </a:lnTo>
                  <a:cubicBezTo>
                    <a:pt x="127140" y="193396"/>
                    <a:pt x="125349" y="192948"/>
                    <a:pt x="124454" y="190710"/>
                  </a:cubicBezTo>
                  <a:cubicBezTo>
                    <a:pt x="124006" y="190710"/>
                    <a:pt x="123558" y="190262"/>
                    <a:pt x="123111" y="190262"/>
                  </a:cubicBezTo>
                  <a:cubicBezTo>
                    <a:pt x="123111" y="189815"/>
                    <a:pt x="122215" y="189367"/>
                    <a:pt x="121768" y="188919"/>
                  </a:cubicBezTo>
                  <a:cubicBezTo>
                    <a:pt x="120872" y="187576"/>
                    <a:pt x="119977" y="187128"/>
                    <a:pt x="118634" y="187128"/>
                  </a:cubicBezTo>
                  <a:lnTo>
                    <a:pt x="115500" y="184890"/>
                  </a:lnTo>
                  <a:cubicBezTo>
                    <a:pt x="114605" y="183995"/>
                    <a:pt x="112814" y="183547"/>
                    <a:pt x="112366" y="183099"/>
                  </a:cubicBezTo>
                  <a:cubicBezTo>
                    <a:pt x="111919" y="182652"/>
                    <a:pt x="111919" y="182204"/>
                    <a:pt x="111023" y="181756"/>
                  </a:cubicBezTo>
                  <a:cubicBezTo>
                    <a:pt x="110128" y="181309"/>
                    <a:pt x="109233" y="180861"/>
                    <a:pt x="108785" y="179518"/>
                  </a:cubicBezTo>
                  <a:lnTo>
                    <a:pt x="106099" y="176384"/>
                  </a:lnTo>
                  <a:cubicBezTo>
                    <a:pt x="106099" y="175489"/>
                    <a:pt x="105204" y="175041"/>
                    <a:pt x="105204" y="173251"/>
                  </a:cubicBezTo>
                  <a:cubicBezTo>
                    <a:pt x="104756" y="173251"/>
                    <a:pt x="103861" y="172355"/>
                    <a:pt x="103413" y="171908"/>
                  </a:cubicBezTo>
                  <a:cubicBezTo>
                    <a:pt x="103413" y="171908"/>
                    <a:pt x="102965" y="171460"/>
                    <a:pt x="102965" y="171012"/>
                  </a:cubicBezTo>
                  <a:cubicBezTo>
                    <a:pt x="102965" y="167878"/>
                    <a:pt x="102070" y="166088"/>
                    <a:pt x="101175" y="163402"/>
                  </a:cubicBezTo>
                  <a:cubicBezTo>
                    <a:pt x="100727" y="162059"/>
                    <a:pt x="100279" y="160268"/>
                    <a:pt x="100279" y="158925"/>
                  </a:cubicBezTo>
                  <a:lnTo>
                    <a:pt x="100279" y="156239"/>
                  </a:lnTo>
                  <a:cubicBezTo>
                    <a:pt x="99831" y="152658"/>
                    <a:pt x="99384" y="148628"/>
                    <a:pt x="99384" y="144599"/>
                  </a:cubicBezTo>
                  <a:cubicBezTo>
                    <a:pt x="99384" y="143256"/>
                    <a:pt x="99384" y="141913"/>
                    <a:pt x="98936" y="140570"/>
                  </a:cubicBezTo>
                  <a:cubicBezTo>
                    <a:pt x="98936" y="139227"/>
                    <a:pt x="98936" y="138332"/>
                    <a:pt x="99384" y="136989"/>
                  </a:cubicBezTo>
                  <a:cubicBezTo>
                    <a:pt x="99831" y="135198"/>
                    <a:pt x="99831" y="133855"/>
                    <a:pt x="99831" y="132512"/>
                  </a:cubicBezTo>
                  <a:lnTo>
                    <a:pt x="99831" y="127588"/>
                  </a:lnTo>
                  <a:cubicBezTo>
                    <a:pt x="99831" y="125797"/>
                    <a:pt x="99831" y="125797"/>
                    <a:pt x="98041" y="125797"/>
                  </a:cubicBezTo>
                  <a:lnTo>
                    <a:pt x="97145" y="124454"/>
                  </a:lnTo>
                  <a:cubicBezTo>
                    <a:pt x="97145" y="123559"/>
                    <a:pt x="96698" y="123559"/>
                    <a:pt x="96698" y="123559"/>
                  </a:cubicBezTo>
                  <a:cubicBezTo>
                    <a:pt x="96250" y="123559"/>
                    <a:pt x="95803" y="123559"/>
                    <a:pt x="95803" y="124454"/>
                  </a:cubicBezTo>
                  <a:lnTo>
                    <a:pt x="95803" y="127140"/>
                  </a:lnTo>
                  <a:cubicBezTo>
                    <a:pt x="95355" y="127140"/>
                    <a:pt x="95355" y="127588"/>
                    <a:pt x="95355" y="128035"/>
                  </a:cubicBezTo>
                  <a:cubicBezTo>
                    <a:pt x="95803" y="128483"/>
                    <a:pt x="95803" y="128931"/>
                    <a:pt x="95803" y="129378"/>
                  </a:cubicBezTo>
                  <a:cubicBezTo>
                    <a:pt x="95803" y="130721"/>
                    <a:pt x="95355" y="132064"/>
                    <a:pt x="94907" y="133407"/>
                  </a:cubicBezTo>
                  <a:cubicBezTo>
                    <a:pt x="94907" y="133855"/>
                    <a:pt x="93564" y="133855"/>
                    <a:pt x="92669" y="133855"/>
                  </a:cubicBezTo>
                  <a:cubicBezTo>
                    <a:pt x="91773" y="133855"/>
                    <a:pt x="91326" y="133855"/>
                    <a:pt x="91326" y="135646"/>
                  </a:cubicBezTo>
                  <a:cubicBezTo>
                    <a:pt x="91326" y="136094"/>
                    <a:pt x="90878" y="136541"/>
                    <a:pt x="90430" y="136541"/>
                  </a:cubicBezTo>
                  <a:lnTo>
                    <a:pt x="89983" y="136989"/>
                  </a:lnTo>
                  <a:cubicBezTo>
                    <a:pt x="89983" y="136989"/>
                    <a:pt x="89983" y="137437"/>
                    <a:pt x="90430" y="137884"/>
                  </a:cubicBezTo>
                  <a:cubicBezTo>
                    <a:pt x="90878" y="138332"/>
                    <a:pt x="90878" y="138780"/>
                    <a:pt x="90878" y="138780"/>
                  </a:cubicBezTo>
                  <a:cubicBezTo>
                    <a:pt x="90878" y="138780"/>
                    <a:pt x="90878" y="139227"/>
                    <a:pt x="90430" y="139227"/>
                  </a:cubicBezTo>
                  <a:lnTo>
                    <a:pt x="89087" y="139227"/>
                  </a:lnTo>
                  <a:cubicBezTo>
                    <a:pt x="88640" y="139227"/>
                    <a:pt x="88640" y="138780"/>
                    <a:pt x="88640" y="138780"/>
                  </a:cubicBezTo>
                  <a:lnTo>
                    <a:pt x="88640" y="133855"/>
                  </a:lnTo>
                  <a:lnTo>
                    <a:pt x="87744" y="134750"/>
                  </a:lnTo>
                  <a:cubicBezTo>
                    <a:pt x="86849" y="135198"/>
                    <a:pt x="86849" y="135198"/>
                    <a:pt x="86401" y="136094"/>
                  </a:cubicBezTo>
                  <a:cubicBezTo>
                    <a:pt x="85954" y="136541"/>
                    <a:pt x="85954" y="136541"/>
                    <a:pt x="85954" y="136989"/>
                  </a:cubicBezTo>
                  <a:cubicBezTo>
                    <a:pt x="85954" y="137437"/>
                    <a:pt x="85954" y="137884"/>
                    <a:pt x="86401" y="137884"/>
                  </a:cubicBezTo>
                  <a:cubicBezTo>
                    <a:pt x="88192" y="139227"/>
                    <a:pt x="88192" y="140570"/>
                    <a:pt x="88192" y="141913"/>
                  </a:cubicBezTo>
                  <a:cubicBezTo>
                    <a:pt x="88192" y="142361"/>
                    <a:pt x="88192" y="143256"/>
                    <a:pt x="86401" y="143256"/>
                  </a:cubicBezTo>
                  <a:cubicBezTo>
                    <a:pt x="85954" y="143256"/>
                    <a:pt x="85954" y="143704"/>
                    <a:pt x="85954" y="144152"/>
                  </a:cubicBezTo>
                  <a:cubicBezTo>
                    <a:pt x="85954" y="144599"/>
                    <a:pt x="85506" y="145047"/>
                    <a:pt x="85506" y="145495"/>
                  </a:cubicBezTo>
                  <a:lnTo>
                    <a:pt x="82820" y="149524"/>
                  </a:lnTo>
                  <a:cubicBezTo>
                    <a:pt x="82820" y="150867"/>
                    <a:pt x="81925" y="152210"/>
                    <a:pt x="81925" y="152658"/>
                  </a:cubicBezTo>
                  <a:cubicBezTo>
                    <a:pt x="81925" y="153553"/>
                    <a:pt x="81029" y="153553"/>
                    <a:pt x="80582" y="153553"/>
                  </a:cubicBezTo>
                  <a:lnTo>
                    <a:pt x="80134" y="153553"/>
                  </a:lnTo>
                  <a:cubicBezTo>
                    <a:pt x="79686" y="153553"/>
                    <a:pt x="79239" y="154448"/>
                    <a:pt x="78791" y="155344"/>
                  </a:cubicBezTo>
                  <a:cubicBezTo>
                    <a:pt x="78343" y="155791"/>
                    <a:pt x="77895" y="156239"/>
                    <a:pt x="77895" y="156687"/>
                  </a:cubicBezTo>
                  <a:lnTo>
                    <a:pt x="76552" y="159373"/>
                  </a:lnTo>
                  <a:cubicBezTo>
                    <a:pt x="74762" y="160268"/>
                    <a:pt x="72971" y="162059"/>
                    <a:pt x="71180" y="163402"/>
                  </a:cubicBezTo>
                  <a:cubicBezTo>
                    <a:pt x="70285" y="164297"/>
                    <a:pt x="68942" y="165640"/>
                    <a:pt x="67151" y="165640"/>
                  </a:cubicBezTo>
                  <a:lnTo>
                    <a:pt x="65808" y="166088"/>
                  </a:lnTo>
                  <a:cubicBezTo>
                    <a:pt x="65808" y="167878"/>
                    <a:pt x="64913" y="169669"/>
                    <a:pt x="63570" y="170117"/>
                  </a:cubicBezTo>
                  <a:cubicBezTo>
                    <a:pt x="62674" y="171012"/>
                    <a:pt x="62227" y="171908"/>
                    <a:pt x="60884" y="172803"/>
                  </a:cubicBezTo>
                  <a:lnTo>
                    <a:pt x="60884" y="173698"/>
                  </a:lnTo>
                  <a:cubicBezTo>
                    <a:pt x="59541" y="174594"/>
                    <a:pt x="58645" y="175937"/>
                    <a:pt x="57750" y="175937"/>
                  </a:cubicBezTo>
                  <a:cubicBezTo>
                    <a:pt x="57302" y="175937"/>
                    <a:pt x="56407" y="175937"/>
                    <a:pt x="55959" y="176384"/>
                  </a:cubicBezTo>
                  <a:cubicBezTo>
                    <a:pt x="54616" y="177727"/>
                    <a:pt x="52826" y="179070"/>
                    <a:pt x="51930" y="180413"/>
                  </a:cubicBezTo>
                  <a:lnTo>
                    <a:pt x="51483" y="180861"/>
                  </a:lnTo>
                  <a:cubicBezTo>
                    <a:pt x="50587" y="181756"/>
                    <a:pt x="49244" y="182204"/>
                    <a:pt x="48349" y="183547"/>
                  </a:cubicBezTo>
                  <a:cubicBezTo>
                    <a:pt x="47454" y="183547"/>
                    <a:pt x="46111" y="184442"/>
                    <a:pt x="45215" y="185338"/>
                  </a:cubicBezTo>
                  <a:cubicBezTo>
                    <a:pt x="45215" y="185785"/>
                    <a:pt x="44768" y="185785"/>
                    <a:pt x="44768" y="186233"/>
                  </a:cubicBezTo>
                  <a:cubicBezTo>
                    <a:pt x="43872" y="186681"/>
                    <a:pt x="42977" y="187128"/>
                    <a:pt x="42977" y="187576"/>
                  </a:cubicBezTo>
                  <a:lnTo>
                    <a:pt x="40738" y="188919"/>
                  </a:lnTo>
                  <a:cubicBezTo>
                    <a:pt x="40291" y="189367"/>
                    <a:pt x="39396" y="189815"/>
                    <a:pt x="38500" y="189815"/>
                  </a:cubicBezTo>
                  <a:cubicBezTo>
                    <a:pt x="37605" y="190262"/>
                    <a:pt x="36262" y="190710"/>
                    <a:pt x="35814" y="192053"/>
                  </a:cubicBezTo>
                  <a:cubicBezTo>
                    <a:pt x="35366" y="192501"/>
                    <a:pt x="34919" y="192948"/>
                    <a:pt x="34023" y="192948"/>
                  </a:cubicBezTo>
                  <a:cubicBezTo>
                    <a:pt x="33576" y="192948"/>
                    <a:pt x="33128" y="192948"/>
                    <a:pt x="32233" y="192501"/>
                  </a:cubicBezTo>
                  <a:lnTo>
                    <a:pt x="31785" y="192501"/>
                  </a:lnTo>
                  <a:cubicBezTo>
                    <a:pt x="31337" y="192501"/>
                    <a:pt x="30890" y="192948"/>
                    <a:pt x="30442" y="193396"/>
                  </a:cubicBezTo>
                  <a:lnTo>
                    <a:pt x="30442" y="194291"/>
                  </a:lnTo>
                  <a:cubicBezTo>
                    <a:pt x="30442" y="194739"/>
                    <a:pt x="29994" y="194739"/>
                    <a:pt x="29547" y="194739"/>
                  </a:cubicBezTo>
                  <a:cubicBezTo>
                    <a:pt x="29099" y="194739"/>
                    <a:pt x="29099" y="194739"/>
                    <a:pt x="29099" y="194291"/>
                  </a:cubicBezTo>
                  <a:cubicBezTo>
                    <a:pt x="28651" y="193396"/>
                    <a:pt x="28651" y="192948"/>
                    <a:pt x="28204" y="192948"/>
                  </a:cubicBezTo>
                  <a:lnTo>
                    <a:pt x="27756" y="192948"/>
                  </a:lnTo>
                  <a:cubicBezTo>
                    <a:pt x="27308" y="193396"/>
                    <a:pt x="26861" y="193844"/>
                    <a:pt x="26861" y="194291"/>
                  </a:cubicBezTo>
                  <a:cubicBezTo>
                    <a:pt x="25965" y="194739"/>
                    <a:pt x="25070" y="194739"/>
                    <a:pt x="24622" y="194739"/>
                  </a:cubicBezTo>
                  <a:cubicBezTo>
                    <a:pt x="23727" y="194739"/>
                    <a:pt x="23279" y="194739"/>
                    <a:pt x="23279" y="194291"/>
                  </a:cubicBezTo>
                  <a:cubicBezTo>
                    <a:pt x="22384" y="194291"/>
                    <a:pt x="21488" y="193844"/>
                    <a:pt x="20593" y="193396"/>
                  </a:cubicBezTo>
                  <a:cubicBezTo>
                    <a:pt x="17907" y="191605"/>
                    <a:pt x="15669" y="189815"/>
                    <a:pt x="13430" y="187128"/>
                  </a:cubicBezTo>
                  <a:lnTo>
                    <a:pt x="12087" y="187128"/>
                  </a:lnTo>
                  <a:cubicBezTo>
                    <a:pt x="10744" y="187128"/>
                    <a:pt x="10744" y="186681"/>
                    <a:pt x="9849" y="185785"/>
                  </a:cubicBezTo>
                  <a:cubicBezTo>
                    <a:pt x="8953" y="184890"/>
                    <a:pt x="8506" y="183547"/>
                    <a:pt x="7611" y="183547"/>
                  </a:cubicBezTo>
                  <a:cubicBezTo>
                    <a:pt x="4925" y="181309"/>
                    <a:pt x="3134" y="179070"/>
                    <a:pt x="1343" y="175489"/>
                  </a:cubicBezTo>
                  <a:lnTo>
                    <a:pt x="448" y="170117"/>
                  </a:lnTo>
                  <a:cubicBezTo>
                    <a:pt x="0" y="169221"/>
                    <a:pt x="0" y="167878"/>
                    <a:pt x="0" y="166983"/>
                  </a:cubicBezTo>
                  <a:lnTo>
                    <a:pt x="0" y="163849"/>
                  </a:lnTo>
                  <a:cubicBezTo>
                    <a:pt x="448" y="163402"/>
                    <a:pt x="448" y="162506"/>
                    <a:pt x="448" y="162506"/>
                  </a:cubicBezTo>
                  <a:cubicBezTo>
                    <a:pt x="0" y="161611"/>
                    <a:pt x="0" y="160268"/>
                    <a:pt x="0" y="159373"/>
                  </a:cubicBezTo>
                  <a:lnTo>
                    <a:pt x="0" y="153105"/>
                  </a:lnTo>
                  <a:cubicBezTo>
                    <a:pt x="0" y="148628"/>
                    <a:pt x="895" y="144599"/>
                    <a:pt x="895" y="140570"/>
                  </a:cubicBezTo>
                  <a:lnTo>
                    <a:pt x="2238" y="136541"/>
                  </a:lnTo>
                  <a:cubicBezTo>
                    <a:pt x="2238" y="134303"/>
                    <a:pt x="2686" y="132960"/>
                    <a:pt x="3134" y="131169"/>
                  </a:cubicBezTo>
                  <a:lnTo>
                    <a:pt x="3134" y="129826"/>
                  </a:lnTo>
                  <a:cubicBezTo>
                    <a:pt x="3581" y="128483"/>
                    <a:pt x="4029" y="125797"/>
                    <a:pt x="4925" y="124454"/>
                  </a:cubicBezTo>
                  <a:cubicBezTo>
                    <a:pt x="5372" y="121320"/>
                    <a:pt x="6267" y="119082"/>
                    <a:pt x="6267" y="117291"/>
                  </a:cubicBezTo>
                  <a:cubicBezTo>
                    <a:pt x="6267" y="115948"/>
                    <a:pt x="6267" y="115053"/>
                    <a:pt x="6715" y="114157"/>
                  </a:cubicBezTo>
                  <a:cubicBezTo>
                    <a:pt x="7611" y="113262"/>
                    <a:pt x="8058" y="111919"/>
                    <a:pt x="8058" y="111024"/>
                  </a:cubicBezTo>
                  <a:cubicBezTo>
                    <a:pt x="8058" y="110128"/>
                    <a:pt x="8953" y="109681"/>
                    <a:pt x="8953" y="108785"/>
                  </a:cubicBezTo>
                  <a:cubicBezTo>
                    <a:pt x="9401" y="108338"/>
                    <a:pt x="10297" y="107890"/>
                    <a:pt x="10297" y="107890"/>
                  </a:cubicBezTo>
                  <a:lnTo>
                    <a:pt x="10297" y="107442"/>
                  </a:lnTo>
                  <a:cubicBezTo>
                    <a:pt x="10297" y="106995"/>
                    <a:pt x="10744" y="106547"/>
                    <a:pt x="11192" y="105652"/>
                  </a:cubicBezTo>
                  <a:lnTo>
                    <a:pt x="11192" y="103861"/>
                  </a:lnTo>
                  <a:cubicBezTo>
                    <a:pt x="11192" y="103413"/>
                    <a:pt x="11192" y="102966"/>
                    <a:pt x="11640" y="102518"/>
                  </a:cubicBezTo>
                  <a:cubicBezTo>
                    <a:pt x="11640" y="102518"/>
                    <a:pt x="12087" y="100727"/>
                    <a:pt x="12983" y="99832"/>
                  </a:cubicBezTo>
                  <a:lnTo>
                    <a:pt x="12983" y="98041"/>
                  </a:lnTo>
                  <a:cubicBezTo>
                    <a:pt x="12535" y="97593"/>
                    <a:pt x="12535" y="97146"/>
                    <a:pt x="12535" y="97146"/>
                  </a:cubicBezTo>
                  <a:lnTo>
                    <a:pt x="13430" y="96698"/>
                  </a:lnTo>
                  <a:cubicBezTo>
                    <a:pt x="15221" y="95803"/>
                    <a:pt x="15221" y="94907"/>
                    <a:pt x="15221" y="94012"/>
                  </a:cubicBezTo>
                  <a:lnTo>
                    <a:pt x="15221" y="89983"/>
                  </a:lnTo>
                  <a:cubicBezTo>
                    <a:pt x="16564" y="88192"/>
                    <a:pt x="17012" y="86849"/>
                    <a:pt x="17459" y="83716"/>
                  </a:cubicBezTo>
                  <a:lnTo>
                    <a:pt x="17459" y="82820"/>
                  </a:lnTo>
                  <a:cubicBezTo>
                    <a:pt x="17907" y="81925"/>
                    <a:pt x="18355" y="80582"/>
                    <a:pt x="18355" y="79686"/>
                  </a:cubicBezTo>
                  <a:cubicBezTo>
                    <a:pt x="18355" y="79239"/>
                    <a:pt x="18355" y="78791"/>
                    <a:pt x="17907" y="78343"/>
                  </a:cubicBezTo>
                  <a:lnTo>
                    <a:pt x="17907" y="77000"/>
                  </a:lnTo>
                  <a:cubicBezTo>
                    <a:pt x="17907" y="77000"/>
                    <a:pt x="17907" y="76553"/>
                    <a:pt x="18355" y="76105"/>
                  </a:cubicBezTo>
                  <a:cubicBezTo>
                    <a:pt x="20145" y="75657"/>
                    <a:pt x="20593" y="74762"/>
                    <a:pt x="20593" y="73419"/>
                  </a:cubicBezTo>
                  <a:cubicBezTo>
                    <a:pt x="21041" y="72076"/>
                    <a:pt x="21936" y="71181"/>
                    <a:pt x="21936" y="69838"/>
                  </a:cubicBezTo>
                  <a:lnTo>
                    <a:pt x="21936" y="68047"/>
                  </a:lnTo>
                  <a:cubicBezTo>
                    <a:pt x="22831" y="66256"/>
                    <a:pt x="23279" y="65361"/>
                    <a:pt x="23279" y="63570"/>
                  </a:cubicBezTo>
                  <a:cubicBezTo>
                    <a:pt x="23279" y="63570"/>
                    <a:pt x="23279" y="63123"/>
                    <a:pt x="23727" y="63123"/>
                  </a:cubicBezTo>
                  <a:cubicBezTo>
                    <a:pt x="25518" y="60884"/>
                    <a:pt x="25518" y="58646"/>
                    <a:pt x="26861" y="55960"/>
                  </a:cubicBezTo>
                  <a:cubicBezTo>
                    <a:pt x="27756" y="53274"/>
                    <a:pt x="29099" y="51483"/>
                    <a:pt x="29994" y="49245"/>
                  </a:cubicBezTo>
                  <a:lnTo>
                    <a:pt x="31337" y="46559"/>
                  </a:lnTo>
                  <a:cubicBezTo>
                    <a:pt x="31785" y="44768"/>
                    <a:pt x="31785" y="43425"/>
                    <a:pt x="33128" y="42082"/>
                  </a:cubicBezTo>
                  <a:lnTo>
                    <a:pt x="33576" y="42082"/>
                  </a:lnTo>
                  <a:lnTo>
                    <a:pt x="37157" y="34919"/>
                  </a:lnTo>
                  <a:cubicBezTo>
                    <a:pt x="37605" y="33576"/>
                    <a:pt x="37605" y="33128"/>
                    <a:pt x="38052" y="33128"/>
                  </a:cubicBezTo>
                  <a:cubicBezTo>
                    <a:pt x="39396" y="32233"/>
                    <a:pt x="40738" y="31338"/>
                    <a:pt x="41186" y="30442"/>
                  </a:cubicBezTo>
                  <a:cubicBezTo>
                    <a:pt x="41634" y="29995"/>
                    <a:pt x="41634" y="29995"/>
                    <a:pt x="42082" y="29995"/>
                  </a:cubicBezTo>
                  <a:cubicBezTo>
                    <a:pt x="42529" y="29995"/>
                    <a:pt x="42977" y="29995"/>
                    <a:pt x="43424" y="30442"/>
                  </a:cubicBezTo>
                  <a:cubicBezTo>
                    <a:pt x="43424" y="30442"/>
                    <a:pt x="43872" y="30890"/>
                    <a:pt x="44320" y="30890"/>
                  </a:cubicBezTo>
                  <a:cubicBezTo>
                    <a:pt x="45215" y="30890"/>
                    <a:pt x="46111" y="30890"/>
                    <a:pt x="47901" y="31338"/>
                  </a:cubicBezTo>
                  <a:cubicBezTo>
                    <a:pt x="47901" y="31338"/>
                    <a:pt x="48349" y="31338"/>
                    <a:pt x="48349" y="30890"/>
                  </a:cubicBezTo>
                  <a:cubicBezTo>
                    <a:pt x="49244" y="30890"/>
                    <a:pt x="49244" y="30890"/>
                    <a:pt x="50140" y="31785"/>
                  </a:cubicBezTo>
                  <a:cubicBezTo>
                    <a:pt x="50140" y="32233"/>
                    <a:pt x="50140" y="32681"/>
                    <a:pt x="50587" y="32681"/>
                  </a:cubicBezTo>
                  <a:cubicBezTo>
                    <a:pt x="50587" y="32681"/>
                    <a:pt x="50587" y="33128"/>
                    <a:pt x="51035" y="33128"/>
                  </a:cubicBezTo>
                  <a:cubicBezTo>
                    <a:pt x="51930" y="33128"/>
                    <a:pt x="52826" y="32681"/>
                    <a:pt x="52826" y="32681"/>
                  </a:cubicBezTo>
                  <a:cubicBezTo>
                    <a:pt x="54169" y="32681"/>
                    <a:pt x="54616" y="32681"/>
                    <a:pt x="54616" y="33128"/>
                  </a:cubicBezTo>
                  <a:cubicBezTo>
                    <a:pt x="55512" y="34024"/>
                    <a:pt x="56407" y="34024"/>
                    <a:pt x="57750" y="34024"/>
                  </a:cubicBezTo>
                  <a:cubicBezTo>
                    <a:pt x="57750" y="34024"/>
                    <a:pt x="58645" y="35367"/>
                    <a:pt x="58645" y="35814"/>
                  </a:cubicBezTo>
                  <a:cubicBezTo>
                    <a:pt x="59093" y="36710"/>
                    <a:pt x="59541" y="37157"/>
                    <a:pt x="60884" y="37157"/>
                  </a:cubicBezTo>
                  <a:lnTo>
                    <a:pt x="61332" y="37157"/>
                  </a:lnTo>
                  <a:cubicBezTo>
                    <a:pt x="63122" y="37157"/>
                    <a:pt x="63122" y="38053"/>
                    <a:pt x="63122" y="39396"/>
                  </a:cubicBezTo>
                  <a:cubicBezTo>
                    <a:pt x="62674" y="40291"/>
                    <a:pt x="62674" y="40739"/>
                    <a:pt x="62674" y="41634"/>
                  </a:cubicBezTo>
                  <a:cubicBezTo>
                    <a:pt x="62227" y="42977"/>
                    <a:pt x="61779" y="44768"/>
                    <a:pt x="60884" y="45215"/>
                  </a:cubicBezTo>
                  <a:cubicBezTo>
                    <a:pt x="60436" y="45663"/>
                    <a:pt x="60436" y="46559"/>
                    <a:pt x="59541" y="47006"/>
                  </a:cubicBezTo>
                  <a:cubicBezTo>
                    <a:pt x="59093" y="47902"/>
                    <a:pt x="59093" y="49245"/>
                    <a:pt x="57750" y="49245"/>
                  </a:cubicBezTo>
                  <a:cubicBezTo>
                    <a:pt x="56407" y="50588"/>
                    <a:pt x="55512" y="51931"/>
                    <a:pt x="55512" y="53274"/>
                  </a:cubicBezTo>
                  <a:cubicBezTo>
                    <a:pt x="55512" y="54169"/>
                    <a:pt x="55512" y="54617"/>
                    <a:pt x="55064" y="55064"/>
                  </a:cubicBezTo>
                  <a:cubicBezTo>
                    <a:pt x="52826" y="57303"/>
                    <a:pt x="51930" y="59989"/>
                    <a:pt x="51483" y="62675"/>
                  </a:cubicBezTo>
                  <a:cubicBezTo>
                    <a:pt x="51035" y="62675"/>
                    <a:pt x="50587" y="63123"/>
                    <a:pt x="50587" y="64018"/>
                  </a:cubicBezTo>
                  <a:cubicBezTo>
                    <a:pt x="50140" y="64018"/>
                    <a:pt x="50587" y="64466"/>
                    <a:pt x="50587" y="64913"/>
                  </a:cubicBezTo>
                  <a:cubicBezTo>
                    <a:pt x="51035" y="64913"/>
                    <a:pt x="51483" y="65361"/>
                    <a:pt x="51930" y="65809"/>
                  </a:cubicBezTo>
                  <a:cubicBezTo>
                    <a:pt x="51930" y="66256"/>
                    <a:pt x="51930" y="67152"/>
                    <a:pt x="51035" y="67599"/>
                  </a:cubicBezTo>
                  <a:lnTo>
                    <a:pt x="50587" y="67599"/>
                  </a:lnTo>
                  <a:lnTo>
                    <a:pt x="50587" y="66704"/>
                  </a:lnTo>
                  <a:cubicBezTo>
                    <a:pt x="50587" y="66704"/>
                    <a:pt x="50140" y="66704"/>
                    <a:pt x="49692" y="67152"/>
                  </a:cubicBezTo>
                  <a:cubicBezTo>
                    <a:pt x="49692" y="67599"/>
                    <a:pt x="49244" y="68047"/>
                    <a:pt x="49244" y="68047"/>
                  </a:cubicBezTo>
                  <a:cubicBezTo>
                    <a:pt x="49244" y="68495"/>
                    <a:pt x="49692" y="68942"/>
                    <a:pt x="49692" y="68942"/>
                  </a:cubicBezTo>
                  <a:cubicBezTo>
                    <a:pt x="50587" y="70285"/>
                    <a:pt x="50587" y="69838"/>
                    <a:pt x="50587" y="70733"/>
                  </a:cubicBezTo>
                  <a:lnTo>
                    <a:pt x="48349" y="75657"/>
                  </a:lnTo>
                  <a:cubicBezTo>
                    <a:pt x="47454" y="78791"/>
                    <a:pt x="46111" y="81477"/>
                    <a:pt x="45663" y="84163"/>
                  </a:cubicBezTo>
                  <a:cubicBezTo>
                    <a:pt x="45663" y="85059"/>
                    <a:pt x="45215" y="85954"/>
                    <a:pt x="45215" y="86849"/>
                  </a:cubicBezTo>
                  <a:cubicBezTo>
                    <a:pt x="44320" y="87745"/>
                    <a:pt x="44320" y="89535"/>
                    <a:pt x="44320" y="90878"/>
                  </a:cubicBezTo>
                  <a:cubicBezTo>
                    <a:pt x="44320" y="92221"/>
                    <a:pt x="43424" y="93564"/>
                    <a:pt x="43424" y="94907"/>
                  </a:cubicBezTo>
                  <a:lnTo>
                    <a:pt x="43424" y="95803"/>
                  </a:lnTo>
                  <a:cubicBezTo>
                    <a:pt x="42529" y="96698"/>
                    <a:pt x="42977" y="98041"/>
                    <a:pt x="41186" y="99384"/>
                  </a:cubicBezTo>
                  <a:cubicBezTo>
                    <a:pt x="40738" y="99832"/>
                    <a:pt x="40738" y="100727"/>
                    <a:pt x="40738" y="102070"/>
                  </a:cubicBezTo>
                  <a:lnTo>
                    <a:pt x="40738" y="104309"/>
                  </a:lnTo>
                  <a:cubicBezTo>
                    <a:pt x="40291" y="105204"/>
                    <a:pt x="40738" y="106099"/>
                    <a:pt x="39396" y="106547"/>
                  </a:cubicBezTo>
                  <a:cubicBezTo>
                    <a:pt x="38500" y="107442"/>
                    <a:pt x="38500" y="107442"/>
                    <a:pt x="38500" y="108785"/>
                  </a:cubicBezTo>
                  <a:cubicBezTo>
                    <a:pt x="38052" y="109681"/>
                    <a:pt x="38052" y="110128"/>
                    <a:pt x="38052" y="111024"/>
                  </a:cubicBezTo>
                  <a:cubicBezTo>
                    <a:pt x="37605" y="111919"/>
                    <a:pt x="37605" y="112367"/>
                    <a:pt x="37605" y="112814"/>
                  </a:cubicBezTo>
                  <a:cubicBezTo>
                    <a:pt x="37605" y="113262"/>
                    <a:pt x="37605" y="114157"/>
                    <a:pt x="38052" y="114605"/>
                  </a:cubicBezTo>
                  <a:lnTo>
                    <a:pt x="38052" y="115948"/>
                  </a:lnTo>
                  <a:lnTo>
                    <a:pt x="37157" y="118634"/>
                  </a:lnTo>
                  <a:cubicBezTo>
                    <a:pt x="37157" y="119530"/>
                    <a:pt x="36709" y="119977"/>
                    <a:pt x="35814" y="120425"/>
                  </a:cubicBezTo>
                  <a:cubicBezTo>
                    <a:pt x="35814" y="120425"/>
                    <a:pt x="35366" y="120873"/>
                    <a:pt x="35366" y="121320"/>
                  </a:cubicBezTo>
                  <a:cubicBezTo>
                    <a:pt x="35366" y="122216"/>
                    <a:pt x="34919" y="122663"/>
                    <a:pt x="34919" y="124006"/>
                  </a:cubicBezTo>
                  <a:lnTo>
                    <a:pt x="34919" y="125797"/>
                  </a:lnTo>
                  <a:cubicBezTo>
                    <a:pt x="34471" y="125797"/>
                    <a:pt x="34023" y="126692"/>
                    <a:pt x="34023" y="127588"/>
                  </a:cubicBezTo>
                  <a:cubicBezTo>
                    <a:pt x="32233" y="131169"/>
                    <a:pt x="31785" y="134303"/>
                    <a:pt x="31785" y="138332"/>
                  </a:cubicBezTo>
                  <a:cubicBezTo>
                    <a:pt x="31337" y="138780"/>
                    <a:pt x="31337" y="139227"/>
                    <a:pt x="31337" y="139227"/>
                  </a:cubicBezTo>
                  <a:cubicBezTo>
                    <a:pt x="31337" y="139675"/>
                    <a:pt x="31337" y="139675"/>
                    <a:pt x="31785" y="139675"/>
                  </a:cubicBezTo>
                  <a:cubicBezTo>
                    <a:pt x="31785" y="140123"/>
                    <a:pt x="32233" y="140570"/>
                    <a:pt x="32233" y="141018"/>
                  </a:cubicBezTo>
                  <a:cubicBezTo>
                    <a:pt x="32233" y="141913"/>
                    <a:pt x="32233" y="143256"/>
                    <a:pt x="31337" y="144599"/>
                  </a:cubicBezTo>
                  <a:cubicBezTo>
                    <a:pt x="30442" y="144599"/>
                    <a:pt x="30442" y="145047"/>
                    <a:pt x="30442" y="145495"/>
                  </a:cubicBezTo>
                  <a:lnTo>
                    <a:pt x="31337" y="148181"/>
                  </a:lnTo>
                  <a:lnTo>
                    <a:pt x="31337" y="154448"/>
                  </a:lnTo>
                  <a:cubicBezTo>
                    <a:pt x="31337" y="155344"/>
                    <a:pt x="30890" y="156239"/>
                    <a:pt x="30890" y="156687"/>
                  </a:cubicBezTo>
                  <a:cubicBezTo>
                    <a:pt x="30890" y="157134"/>
                    <a:pt x="30442" y="157582"/>
                    <a:pt x="30442" y="158477"/>
                  </a:cubicBezTo>
                  <a:cubicBezTo>
                    <a:pt x="30442" y="159373"/>
                    <a:pt x="30890" y="160716"/>
                    <a:pt x="31337" y="161611"/>
                  </a:cubicBezTo>
                  <a:cubicBezTo>
                    <a:pt x="31785" y="162506"/>
                    <a:pt x="31785" y="162506"/>
                    <a:pt x="32233" y="162506"/>
                  </a:cubicBezTo>
                  <a:cubicBezTo>
                    <a:pt x="35814" y="160716"/>
                    <a:pt x="38052" y="159820"/>
                    <a:pt x="40738" y="156687"/>
                  </a:cubicBezTo>
                  <a:cubicBezTo>
                    <a:pt x="40738" y="156687"/>
                    <a:pt x="40738" y="156239"/>
                    <a:pt x="41186" y="156239"/>
                  </a:cubicBezTo>
                  <a:cubicBezTo>
                    <a:pt x="42977" y="155344"/>
                    <a:pt x="43872" y="154001"/>
                    <a:pt x="45215" y="152658"/>
                  </a:cubicBezTo>
                  <a:cubicBezTo>
                    <a:pt x="45663" y="152210"/>
                    <a:pt x="47901" y="150867"/>
                    <a:pt x="48797" y="149076"/>
                  </a:cubicBezTo>
                  <a:cubicBezTo>
                    <a:pt x="49244" y="148628"/>
                    <a:pt x="50140" y="148181"/>
                    <a:pt x="50587" y="147285"/>
                  </a:cubicBezTo>
                  <a:cubicBezTo>
                    <a:pt x="51930" y="145942"/>
                    <a:pt x="52826" y="145047"/>
                    <a:pt x="52826" y="144599"/>
                  </a:cubicBezTo>
                  <a:cubicBezTo>
                    <a:pt x="52826" y="143704"/>
                    <a:pt x="54169" y="143256"/>
                    <a:pt x="54616" y="142809"/>
                  </a:cubicBezTo>
                  <a:lnTo>
                    <a:pt x="56407" y="141466"/>
                  </a:lnTo>
                  <a:lnTo>
                    <a:pt x="58198" y="139227"/>
                  </a:lnTo>
                  <a:cubicBezTo>
                    <a:pt x="61332" y="136541"/>
                    <a:pt x="63570" y="133407"/>
                    <a:pt x="65808" y="130274"/>
                  </a:cubicBezTo>
                  <a:cubicBezTo>
                    <a:pt x="66256" y="129378"/>
                    <a:pt x="67151" y="129378"/>
                    <a:pt x="67599" y="128931"/>
                  </a:cubicBezTo>
                  <a:cubicBezTo>
                    <a:pt x="68047" y="128035"/>
                    <a:pt x="68494" y="126692"/>
                    <a:pt x="69390" y="125797"/>
                  </a:cubicBezTo>
                  <a:cubicBezTo>
                    <a:pt x="70733" y="123111"/>
                    <a:pt x="72523" y="121320"/>
                    <a:pt x="74314" y="119082"/>
                  </a:cubicBezTo>
                  <a:lnTo>
                    <a:pt x="77000" y="114605"/>
                  </a:lnTo>
                  <a:cubicBezTo>
                    <a:pt x="77895" y="113262"/>
                    <a:pt x="78791" y="111024"/>
                    <a:pt x="80582" y="110128"/>
                  </a:cubicBezTo>
                  <a:lnTo>
                    <a:pt x="80582" y="109233"/>
                  </a:lnTo>
                  <a:lnTo>
                    <a:pt x="85506" y="100280"/>
                  </a:lnTo>
                  <a:cubicBezTo>
                    <a:pt x="86401" y="98041"/>
                    <a:pt x="89087" y="94907"/>
                    <a:pt x="89087" y="94460"/>
                  </a:cubicBezTo>
                  <a:cubicBezTo>
                    <a:pt x="90430" y="90878"/>
                    <a:pt x="92221" y="87297"/>
                    <a:pt x="94459" y="84163"/>
                  </a:cubicBezTo>
                  <a:lnTo>
                    <a:pt x="95803" y="81477"/>
                  </a:lnTo>
                  <a:cubicBezTo>
                    <a:pt x="97145" y="80134"/>
                    <a:pt x="97593" y="78343"/>
                    <a:pt x="98489" y="76105"/>
                  </a:cubicBezTo>
                  <a:cubicBezTo>
                    <a:pt x="99831" y="75210"/>
                    <a:pt x="100279" y="73419"/>
                    <a:pt x="100727" y="71628"/>
                  </a:cubicBezTo>
                  <a:cubicBezTo>
                    <a:pt x="101175" y="70733"/>
                    <a:pt x="102070" y="69838"/>
                    <a:pt x="102965" y="68942"/>
                  </a:cubicBezTo>
                  <a:cubicBezTo>
                    <a:pt x="102965" y="68047"/>
                    <a:pt x="102965" y="68047"/>
                    <a:pt x="103861" y="66704"/>
                  </a:cubicBezTo>
                  <a:cubicBezTo>
                    <a:pt x="104308" y="65809"/>
                    <a:pt x="105204" y="65361"/>
                    <a:pt x="105651" y="64018"/>
                  </a:cubicBezTo>
                  <a:cubicBezTo>
                    <a:pt x="106099" y="64018"/>
                    <a:pt x="107890" y="61332"/>
                    <a:pt x="107890" y="60436"/>
                  </a:cubicBezTo>
                  <a:lnTo>
                    <a:pt x="108337" y="59989"/>
                  </a:lnTo>
                  <a:lnTo>
                    <a:pt x="109680" y="57303"/>
                  </a:lnTo>
                  <a:cubicBezTo>
                    <a:pt x="110576" y="55512"/>
                    <a:pt x="111919" y="54169"/>
                    <a:pt x="112366" y="52378"/>
                  </a:cubicBezTo>
                  <a:cubicBezTo>
                    <a:pt x="112366" y="51931"/>
                    <a:pt x="112814" y="51931"/>
                    <a:pt x="112814" y="51931"/>
                  </a:cubicBezTo>
                  <a:cubicBezTo>
                    <a:pt x="113262" y="51931"/>
                    <a:pt x="113709" y="51483"/>
                    <a:pt x="113709" y="50588"/>
                  </a:cubicBezTo>
                  <a:cubicBezTo>
                    <a:pt x="113709" y="50140"/>
                    <a:pt x="114605" y="49692"/>
                    <a:pt x="114605" y="49245"/>
                  </a:cubicBezTo>
                  <a:cubicBezTo>
                    <a:pt x="115500" y="48797"/>
                    <a:pt x="115500" y="47006"/>
                    <a:pt x="116396" y="45663"/>
                  </a:cubicBezTo>
                  <a:cubicBezTo>
                    <a:pt x="116843" y="44768"/>
                    <a:pt x="117291" y="42977"/>
                    <a:pt x="118186" y="42082"/>
                  </a:cubicBezTo>
                  <a:cubicBezTo>
                    <a:pt x="118634" y="42082"/>
                    <a:pt x="118634" y="41186"/>
                    <a:pt x="118634" y="40739"/>
                  </a:cubicBezTo>
                  <a:cubicBezTo>
                    <a:pt x="119082" y="39396"/>
                    <a:pt x="119529" y="38500"/>
                    <a:pt x="120425" y="37605"/>
                  </a:cubicBezTo>
                  <a:cubicBezTo>
                    <a:pt x="120872" y="35367"/>
                    <a:pt x="121768" y="33128"/>
                    <a:pt x="121768" y="30890"/>
                  </a:cubicBezTo>
                  <a:cubicBezTo>
                    <a:pt x="121768" y="29995"/>
                    <a:pt x="122215" y="28652"/>
                    <a:pt x="122215" y="28204"/>
                  </a:cubicBezTo>
                  <a:cubicBezTo>
                    <a:pt x="123111" y="25518"/>
                    <a:pt x="124006" y="24622"/>
                    <a:pt x="125349" y="22832"/>
                  </a:cubicBezTo>
                  <a:cubicBezTo>
                    <a:pt x="125349" y="22384"/>
                    <a:pt x="125797" y="22384"/>
                    <a:pt x="125797" y="22384"/>
                  </a:cubicBezTo>
                  <a:lnTo>
                    <a:pt x="128930" y="22384"/>
                  </a:lnTo>
                  <a:cubicBezTo>
                    <a:pt x="129826" y="22384"/>
                    <a:pt x="130273" y="22832"/>
                    <a:pt x="130273" y="23279"/>
                  </a:cubicBezTo>
                  <a:lnTo>
                    <a:pt x="132959" y="25965"/>
                  </a:lnTo>
                  <a:cubicBezTo>
                    <a:pt x="134302" y="26413"/>
                    <a:pt x="135198" y="26861"/>
                    <a:pt x="136093" y="26861"/>
                  </a:cubicBezTo>
                  <a:cubicBezTo>
                    <a:pt x="136541" y="26861"/>
                    <a:pt x="136988" y="26861"/>
                    <a:pt x="137436" y="26413"/>
                  </a:cubicBezTo>
                  <a:cubicBezTo>
                    <a:pt x="137884" y="26413"/>
                    <a:pt x="137884" y="25965"/>
                    <a:pt x="138332" y="25965"/>
                  </a:cubicBezTo>
                  <a:cubicBezTo>
                    <a:pt x="138779" y="25965"/>
                    <a:pt x="139227" y="26413"/>
                    <a:pt x="139675" y="26413"/>
                  </a:cubicBezTo>
                  <a:cubicBezTo>
                    <a:pt x="140122" y="26861"/>
                    <a:pt x="140122" y="27308"/>
                    <a:pt x="141018" y="27308"/>
                  </a:cubicBezTo>
                  <a:lnTo>
                    <a:pt x="141913" y="27308"/>
                  </a:lnTo>
                  <a:cubicBezTo>
                    <a:pt x="143256" y="27308"/>
                    <a:pt x="144151" y="28204"/>
                    <a:pt x="144599" y="29099"/>
                  </a:cubicBezTo>
                  <a:cubicBezTo>
                    <a:pt x="145047" y="29547"/>
                    <a:pt x="145047" y="29995"/>
                    <a:pt x="145494" y="29995"/>
                  </a:cubicBezTo>
                  <a:cubicBezTo>
                    <a:pt x="145494" y="29995"/>
                    <a:pt x="145942" y="29547"/>
                    <a:pt x="146390" y="29547"/>
                  </a:cubicBezTo>
                  <a:lnTo>
                    <a:pt x="147285" y="29547"/>
                  </a:lnTo>
                  <a:cubicBezTo>
                    <a:pt x="147733" y="29547"/>
                    <a:pt x="147733" y="29995"/>
                    <a:pt x="147733" y="30442"/>
                  </a:cubicBezTo>
                  <a:lnTo>
                    <a:pt x="147733" y="30890"/>
                  </a:lnTo>
                  <a:cubicBezTo>
                    <a:pt x="148180" y="31338"/>
                    <a:pt x="148180" y="32233"/>
                    <a:pt x="149076" y="32233"/>
                  </a:cubicBezTo>
                  <a:cubicBezTo>
                    <a:pt x="149523" y="32233"/>
                    <a:pt x="149971" y="32233"/>
                    <a:pt x="150419" y="31785"/>
                  </a:cubicBezTo>
                  <a:lnTo>
                    <a:pt x="150419" y="31338"/>
                  </a:lnTo>
                  <a:cubicBezTo>
                    <a:pt x="151314" y="31338"/>
                    <a:pt x="151762" y="31338"/>
                    <a:pt x="151762" y="31785"/>
                  </a:cubicBezTo>
                  <a:lnTo>
                    <a:pt x="151762" y="32233"/>
                  </a:lnTo>
                  <a:cubicBezTo>
                    <a:pt x="151762" y="34024"/>
                    <a:pt x="151762" y="36710"/>
                    <a:pt x="149971" y="38053"/>
                  </a:cubicBezTo>
                  <a:cubicBezTo>
                    <a:pt x="149523" y="38500"/>
                    <a:pt x="149076" y="38948"/>
                    <a:pt x="149523" y="38948"/>
                  </a:cubicBezTo>
                  <a:cubicBezTo>
                    <a:pt x="149523" y="39843"/>
                    <a:pt x="149523" y="40291"/>
                    <a:pt x="148628" y="40739"/>
                  </a:cubicBezTo>
                  <a:lnTo>
                    <a:pt x="148628" y="42082"/>
                  </a:lnTo>
                  <a:cubicBezTo>
                    <a:pt x="149076" y="42529"/>
                    <a:pt x="149076" y="43425"/>
                    <a:pt x="149076" y="43872"/>
                  </a:cubicBezTo>
                  <a:cubicBezTo>
                    <a:pt x="149076" y="44768"/>
                    <a:pt x="148628" y="45663"/>
                    <a:pt x="148628" y="47006"/>
                  </a:cubicBezTo>
                  <a:lnTo>
                    <a:pt x="147733" y="47454"/>
                  </a:lnTo>
                  <a:cubicBezTo>
                    <a:pt x="145942" y="47902"/>
                    <a:pt x="145942" y="49245"/>
                    <a:pt x="145494" y="50140"/>
                  </a:cubicBezTo>
                  <a:lnTo>
                    <a:pt x="145494" y="51483"/>
                  </a:lnTo>
                  <a:lnTo>
                    <a:pt x="147285" y="51483"/>
                  </a:lnTo>
                  <a:cubicBezTo>
                    <a:pt x="147733" y="51931"/>
                    <a:pt x="146837" y="51931"/>
                    <a:pt x="146390" y="51931"/>
                  </a:cubicBezTo>
                  <a:lnTo>
                    <a:pt x="145494" y="51931"/>
                  </a:lnTo>
                  <a:cubicBezTo>
                    <a:pt x="145047" y="51931"/>
                    <a:pt x="144599" y="52378"/>
                    <a:pt x="144599" y="53721"/>
                  </a:cubicBezTo>
                  <a:cubicBezTo>
                    <a:pt x="144599" y="55512"/>
                    <a:pt x="144599" y="56407"/>
                    <a:pt x="145047" y="58646"/>
                  </a:cubicBezTo>
                  <a:cubicBezTo>
                    <a:pt x="145047" y="59093"/>
                    <a:pt x="145494" y="59541"/>
                    <a:pt x="145494" y="60436"/>
                  </a:cubicBezTo>
                  <a:cubicBezTo>
                    <a:pt x="145494" y="61779"/>
                    <a:pt x="145047" y="63123"/>
                    <a:pt x="144151" y="64018"/>
                  </a:cubicBezTo>
                  <a:cubicBezTo>
                    <a:pt x="143256" y="64466"/>
                    <a:pt x="143256" y="65809"/>
                    <a:pt x="142808" y="66256"/>
                  </a:cubicBezTo>
                  <a:lnTo>
                    <a:pt x="142808" y="67599"/>
                  </a:lnTo>
                  <a:cubicBezTo>
                    <a:pt x="142808" y="68047"/>
                    <a:pt x="142808" y="68942"/>
                    <a:pt x="141913" y="69390"/>
                  </a:cubicBezTo>
                  <a:cubicBezTo>
                    <a:pt x="140570" y="69390"/>
                    <a:pt x="140122" y="69838"/>
                    <a:pt x="139675" y="69838"/>
                  </a:cubicBezTo>
                  <a:cubicBezTo>
                    <a:pt x="138779" y="70285"/>
                    <a:pt x="138779" y="70285"/>
                    <a:pt x="138779" y="71181"/>
                  </a:cubicBezTo>
                  <a:cubicBezTo>
                    <a:pt x="139227" y="72076"/>
                    <a:pt x="139227" y="72524"/>
                    <a:pt x="139227" y="73419"/>
                  </a:cubicBezTo>
                  <a:cubicBezTo>
                    <a:pt x="139227" y="73867"/>
                    <a:pt x="139227" y="74314"/>
                    <a:pt x="138779" y="75210"/>
                  </a:cubicBezTo>
                  <a:lnTo>
                    <a:pt x="138779" y="76105"/>
                  </a:lnTo>
                  <a:cubicBezTo>
                    <a:pt x="139227" y="76553"/>
                    <a:pt x="139675" y="77448"/>
                    <a:pt x="139675" y="77896"/>
                  </a:cubicBezTo>
                  <a:cubicBezTo>
                    <a:pt x="139675" y="78343"/>
                    <a:pt x="139675" y="78343"/>
                    <a:pt x="139227" y="78791"/>
                  </a:cubicBezTo>
                  <a:cubicBezTo>
                    <a:pt x="138779" y="79686"/>
                    <a:pt x="138779" y="80134"/>
                    <a:pt x="138779" y="81477"/>
                  </a:cubicBezTo>
                  <a:cubicBezTo>
                    <a:pt x="138779" y="81925"/>
                    <a:pt x="139227" y="82373"/>
                    <a:pt x="139227" y="82820"/>
                  </a:cubicBezTo>
                  <a:cubicBezTo>
                    <a:pt x="139227" y="83268"/>
                    <a:pt x="138779" y="83716"/>
                    <a:pt x="138779" y="84163"/>
                  </a:cubicBezTo>
                  <a:cubicBezTo>
                    <a:pt x="137884" y="85506"/>
                    <a:pt x="137884" y="86849"/>
                    <a:pt x="137884" y="87297"/>
                  </a:cubicBezTo>
                  <a:cubicBezTo>
                    <a:pt x="137884" y="88640"/>
                    <a:pt x="137884" y="89535"/>
                    <a:pt x="137436" y="90431"/>
                  </a:cubicBezTo>
                  <a:lnTo>
                    <a:pt x="135646" y="97146"/>
                  </a:lnTo>
                  <a:lnTo>
                    <a:pt x="135646" y="97593"/>
                  </a:lnTo>
                  <a:lnTo>
                    <a:pt x="133407" y="106547"/>
                  </a:lnTo>
                  <a:cubicBezTo>
                    <a:pt x="132959" y="107442"/>
                    <a:pt x="132959" y="110128"/>
                    <a:pt x="132959" y="111024"/>
                  </a:cubicBezTo>
                  <a:cubicBezTo>
                    <a:pt x="131616" y="114605"/>
                    <a:pt x="132064" y="117739"/>
                    <a:pt x="130721" y="120873"/>
                  </a:cubicBezTo>
                  <a:lnTo>
                    <a:pt x="130721" y="133407"/>
                  </a:lnTo>
                  <a:cubicBezTo>
                    <a:pt x="130721" y="133855"/>
                    <a:pt x="130273" y="134750"/>
                    <a:pt x="130273" y="135646"/>
                  </a:cubicBezTo>
                  <a:lnTo>
                    <a:pt x="130273" y="136989"/>
                  </a:lnTo>
                  <a:cubicBezTo>
                    <a:pt x="130273" y="137884"/>
                    <a:pt x="130721" y="138332"/>
                    <a:pt x="130721" y="138780"/>
                  </a:cubicBezTo>
                  <a:cubicBezTo>
                    <a:pt x="130721" y="139227"/>
                    <a:pt x="130273" y="140123"/>
                    <a:pt x="130273" y="140570"/>
                  </a:cubicBezTo>
                  <a:lnTo>
                    <a:pt x="130273" y="142361"/>
                  </a:lnTo>
                  <a:cubicBezTo>
                    <a:pt x="130721" y="144599"/>
                    <a:pt x="130721" y="147285"/>
                    <a:pt x="130721" y="149076"/>
                  </a:cubicBezTo>
                  <a:cubicBezTo>
                    <a:pt x="131169" y="152658"/>
                    <a:pt x="131169" y="156239"/>
                    <a:pt x="132959" y="159820"/>
                  </a:cubicBezTo>
                  <a:cubicBezTo>
                    <a:pt x="133407" y="160268"/>
                    <a:pt x="133407" y="160716"/>
                    <a:pt x="133407" y="161611"/>
                  </a:cubicBezTo>
                  <a:lnTo>
                    <a:pt x="133407" y="163402"/>
                  </a:lnTo>
                  <a:cubicBezTo>
                    <a:pt x="133855" y="163849"/>
                    <a:pt x="134750" y="163849"/>
                    <a:pt x="135198" y="163849"/>
                  </a:cubicBezTo>
                  <a:cubicBezTo>
                    <a:pt x="135646" y="163849"/>
                    <a:pt x="142361" y="166983"/>
                    <a:pt x="142361" y="166983"/>
                  </a:cubicBezTo>
                  <a:cubicBezTo>
                    <a:pt x="142808" y="166983"/>
                    <a:pt x="143704" y="166535"/>
                    <a:pt x="144599" y="165640"/>
                  </a:cubicBezTo>
                  <a:cubicBezTo>
                    <a:pt x="145942" y="164745"/>
                    <a:pt x="147733" y="164297"/>
                    <a:pt x="149523" y="163402"/>
                  </a:cubicBezTo>
                  <a:cubicBezTo>
                    <a:pt x="153105" y="161611"/>
                    <a:pt x="181756" y="132064"/>
                    <a:pt x="182204" y="129378"/>
                  </a:cubicBezTo>
                  <a:cubicBezTo>
                    <a:pt x="184442" y="128483"/>
                    <a:pt x="186680" y="125349"/>
                    <a:pt x="189367" y="123111"/>
                  </a:cubicBezTo>
                  <a:cubicBezTo>
                    <a:pt x="191605" y="117291"/>
                    <a:pt x="192053" y="113710"/>
                    <a:pt x="196529" y="110576"/>
                  </a:cubicBezTo>
                  <a:cubicBezTo>
                    <a:pt x="196977" y="109681"/>
                    <a:pt x="197872" y="104309"/>
                    <a:pt x="197872" y="103861"/>
                  </a:cubicBezTo>
                  <a:cubicBezTo>
                    <a:pt x="199663" y="102518"/>
                    <a:pt x="200558" y="101175"/>
                    <a:pt x="201006" y="99832"/>
                  </a:cubicBezTo>
                  <a:cubicBezTo>
                    <a:pt x="201454" y="98936"/>
                    <a:pt x="201454" y="98041"/>
                    <a:pt x="201901" y="97593"/>
                  </a:cubicBezTo>
                  <a:cubicBezTo>
                    <a:pt x="202797" y="95803"/>
                    <a:pt x="204587" y="95355"/>
                    <a:pt x="205483" y="94012"/>
                  </a:cubicBezTo>
                  <a:cubicBezTo>
                    <a:pt x="205483" y="93564"/>
                    <a:pt x="206378" y="92221"/>
                    <a:pt x="206378" y="91774"/>
                  </a:cubicBezTo>
                  <a:cubicBezTo>
                    <a:pt x="207273" y="91774"/>
                    <a:pt x="207721" y="90878"/>
                    <a:pt x="207721" y="91326"/>
                  </a:cubicBezTo>
                  <a:cubicBezTo>
                    <a:pt x="208169" y="91326"/>
                    <a:pt x="208169" y="91774"/>
                    <a:pt x="208169" y="91774"/>
                  </a:cubicBezTo>
                  <a:lnTo>
                    <a:pt x="207935" y="93178"/>
                  </a:lnTo>
                  <a:lnTo>
                    <a:pt x="207959" y="93117"/>
                  </a:lnTo>
                  <a:cubicBezTo>
                    <a:pt x="207959" y="92221"/>
                    <a:pt x="208407" y="90878"/>
                    <a:pt x="208855" y="89983"/>
                  </a:cubicBezTo>
                  <a:cubicBezTo>
                    <a:pt x="208855" y="89535"/>
                    <a:pt x="209302" y="89088"/>
                    <a:pt x="209302" y="88640"/>
                  </a:cubicBezTo>
                  <a:cubicBezTo>
                    <a:pt x="209302" y="87297"/>
                    <a:pt x="209750" y="85954"/>
                    <a:pt x="210198" y="85059"/>
                  </a:cubicBezTo>
                  <a:cubicBezTo>
                    <a:pt x="210645" y="84611"/>
                    <a:pt x="210645" y="84163"/>
                    <a:pt x="210645" y="84163"/>
                  </a:cubicBezTo>
                  <a:cubicBezTo>
                    <a:pt x="210645" y="82820"/>
                    <a:pt x="211093" y="82373"/>
                    <a:pt x="211541" y="81477"/>
                  </a:cubicBezTo>
                  <a:cubicBezTo>
                    <a:pt x="212436" y="80134"/>
                    <a:pt x="212436" y="78343"/>
                    <a:pt x="212436" y="77000"/>
                  </a:cubicBezTo>
                  <a:cubicBezTo>
                    <a:pt x="212436" y="76105"/>
                    <a:pt x="212436" y="75210"/>
                    <a:pt x="212884" y="74314"/>
                  </a:cubicBezTo>
                  <a:lnTo>
                    <a:pt x="213331" y="74314"/>
                  </a:lnTo>
                  <a:cubicBezTo>
                    <a:pt x="213331" y="71181"/>
                    <a:pt x="215122" y="69390"/>
                    <a:pt x="216017" y="66704"/>
                  </a:cubicBezTo>
                  <a:cubicBezTo>
                    <a:pt x="216017" y="65361"/>
                    <a:pt x="216017" y="64018"/>
                    <a:pt x="216465" y="63123"/>
                  </a:cubicBezTo>
                  <a:lnTo>
                    <a:pt x="217808" y="59541"/>
                  </a:lnTo>
                  <a:lnTo>
                    <a:pt x="217808" y="58198"/>
                  </a:lnTo>
                  <a:lnTo>
                    <a:pt x="218704" y="56407"/>
                  </a:lnTo>
                  <a:cubicBezTo>
                    <a:pt x="219151" y="55512"/>
                    <a:pt x="219151" y="54617"/>
                    <a:pt x="219151" y="53721"/>
                  </a:cubicBezTo>
                  <a:cubicBezTo>
                    <a:pt x="219151" y="51931"/>
                    <a:pt x="220046" y="50588"/>
                    <a:pt x="220046" y="48797"/>
                  </a:cubicBezTo>
                  <a:lnTo>
                    <a:pt x="220942" y="46111"/>
                  </a:lnTo>
                  <a:cubicBezTo>
                    <a:pt x="221390" y="45663"/>
                    <a:pt x="221390" y="44768"/>
                    <a:pt x="221390" y="44320"/>
                  </a:cubicBezTo>
                  <a:cubicBezTo>
                    <a:pt x="221390" y="43425"/>
                    <a:pt x="221837" y="42082"/>
                    <a:pt x="222285" y="41186"/>
                  </a:cubicBezTo>
                  <a:cubicBezTo>
                    <a:pt x="222733" y="38948"/>
                    <a:pt x="223628" y="37157"/>
                    <a:pt x="223628" y="34919"/>
                  </a:cubicBezTo>
                  <a:cubicBezTo>
                    <a:pt x="223628" y="34471"/>
                    <a:pt x="223628" y="34471"/>
                    <a:pt x="224076" y="34024"/>
                  </a:cubicBezTo>
                  <a:cubicBezTo>
                    <a:pt x="224971" y="31785"/>
                    <a:pt x="224971" y="29099"/>
                    <a:pt x="225419" y="26413"/>
                  </a:cubicBezTo>
                  <a:lnTo>
                    <a:pt x="228552" y="11640"/>
                  </a:lnTo>
                  <a:cubicBezTo>
                    <a:pt x="228552" y="10745"/>
                    <a:pt x="228552" y="10297"/>
                    <a:pt x="229000" y="9401"/>
                  </a:cubicBezTo>
                  <a:cubicBezTo>
                    <a:pt x="229000" y="8954"/>
                    <a:pt x="229448" y="8506"/>
                    <a:pt x="229448" y="7611"/>
                  </a:cubicBezTo>
                  <a:cubicBezTo>
                    <a:pt x="229448" y="6715"/>
                    <a:pt x="229895" y="5820"/>
                    <a:pt x="230343" y="4925"/>
                  </a:cubicBezTo>
                  <a:cubicBezTo>
                    <a:pt x="231238" y="4477"/>
                    <a:pt x="232134" y="3582"/>
                    <a:pt x="232581" y="2686"/>
                  </a:cubicBezTo>
                  <a:cubicBezTo>
                    <a:pt x="233924" y="1791"/>
                    <a:pt x="234820" y="896"/>
                    <a:pt x="236163" y="448"/>
                  </a:cubicBezTo>
                  <a:cubicBezTo>
                    <a:pt x="236610" y="448"/>
                    <a:pt x="237058" y="0"/>
                    <a:pt x="237506" y="0"/>
                  </a:cubicBezTo>
                  <a:close/>
                  <a:moveTo>
                    <a:pt x="207029" y="95449"/>
                  </a:moveTo>
                  <a:lnTo>
                    <a:pt x="204587" y="98936"/>
                  </a:lnTo>
                  <a:lnTo>
                    <a:pt x="204587" y="99832"/>
                  </a:lnTo>
                  <a:cubicBezTo>
                    <a:pt x="204587" y="100280"/>
                    <a:pt x="204587" y="100727"/>
                    <a:pt x="205035" y="101175"/>
                  </a:cubicBezTo>
                  <a:lnTo>
                    <a:pt x="205119" y="101343"/>
                  </a:lnTo>
                  <a:lnTo>
                    <a:pt x="205721" y="98936"/>
                  </a:lnTo>
                  <a:lnTo>
                    <a:pt x="207029" y="95449"/>
                  </a:lnTo>
                  <a:close/>
                  <a:moveTo>
                    <a:pt x="201901" y="107442"/>
                  </a:moveTo>
                  <a:cubicBezTo>
                    <a:pt x="201454" y="107442"/>
                    <a:pt x="201454" y="107890"/>
                    <a:pt x="201454" y="108338"/>
                  </a:cubicBezTo>
                  <a:lnTo>
                    <a:pt x="201454" y="113710"/>
                  </a:lnTo>
                  <a:lnTo>
                    <a:pt x="201038" y="116205"/>
                  </a:lnTo>
                  <a:lnTo>
                    <a:pt x="201692" y="113262"/>
                  </a:lnTo>
                  <a:lnTo>
                    <a:pt x="202587" y="109233"/>
                  </a:lnTo>
                  <a:lnTo>
                    <a:pt x="203238" y="107442"/>
                  </a:lnTo>
                  <a:lnTo>
                    <a:pt x="201901" y="107442"/>
                  </a:lnTo>
                  <a:close/>
                  <a:moveTo>
                    <a:pt x="197425" y="120873"/>
                  </a:moveTo>
                  <a:cubicBezTo>
                    <a:pt x="196977" y="120873"/>
                    <a:pt x="196529" y="121320"/>
                    <a:pt x="196529" y="122216"/>
                  </a:cubicBezTo>
                  <a:cubicBezTo>
                    <a:pt x="196977" y="122663"/>
                    <a:pt x="196977" y="122663"/>
                    <a:pt x="197425" y="122663"/>
                  </a:cubicBezTo>
                  <a:lnTo>
                    <a:pt x="197425" y="123111"/>
                  </a:lnTo>
                  <a:lnTo>
                    <a:pt x="197872" y="122663"/>
                  </a:lnTo>
                  <a:lnTo>
                    <a:pt x="197872" y="122216"/>
                  </a:lnTo>
                  <a:cubicBezTo>
                    <a:pt x="197872" y="121768"/>
                    <a:pt x="197872" y="121320"/>
                    <a:pt x="197425" y="120873"/>
                  </a:cubicBezTo>
                  <a:close/>
                  <a:moveTo>
                    <a:pt x="194291" y="124006"/>
                  </a:moveTo>
                  <a:lnTo>
                    <a:pt x="194291" y="124454"/>
                  </a:lnTo>
                  <a:cubicBezTo>
                    <a:pt x="194291" y="124902"/>
                    <a:pt x="193395" y="126692"/>
                    <a:pt x="192948" y="128035"/>
                  </a:cubicBezTo>
                  <a:cubicBezTo>
                    <a:pt x="192948" y="128483"/>
                    <a:pt x="192500" y="128931"/>
                    <a:pt x="192948" y="128483"/>
                  </a:cubicBezTo>
                  <a:lnTo>
                    <a:pt x="192948" y="130274"/>
                  </a:lnTo>
                  <a:cubicBezTo>
                    <a:pt x="192948" y="130721"/>
                    <a:pt x="192500" y="132064"/>
                    <a:pt x="192500" y="132960"/>
                  </a:cubicBezTo>
                  <a:lnTo>
                    <a:pt x="192500" y="133855"/>
                  </a:lnTo>
                  <a:lnTo>
                    <a:pt x="192053" y="134303"/>
                  </a:lnTo>
                  <a:cubicBezTo>
                    <a:pt x="192500" y="134303"/>
                    <a:pt x="192500" y="134750"/>
                    <a:pt x="192500" y="135198"/>
                  </a:cubicBezTo>
                  <a:cubicBezTo>
                    <a:pt x="192500" y="136094"/>
                    <a:pt x="191605" y="137884"/>
                    <a:pt x="191605" y="138780"/>
                  </a:cubicBezTo>
                  <a:cubicBezTo>
                    <a:pt x="191605" y="139227"/>
                    <a:pt x="191157" y="139675"/>
                    <a:pt x="190709" y="139675"/>
                  </a:cubicBezTo>
                  <a:lnTo>
                    <a:pt x="188471" y="139675"/>
                  </a:lnTo>
                  <a:cubicBezTo>
                    <a:pt x="188471" y="140123"/>
                    <a:pt x="188471" y="140123"/>
                    <a:pt x="188919" y="140570"/>
                  </a:cubicBezTo>
                  <a:cubicBezTo>
                    <a:pt x="188919" y="141018"/>
                    <a:pt x="189367" y="141018"/>
                    <a:pt x="189367" y="141018"/>
                  </a:cubicBezTo>
                  <a:lnTo>
                    <a:pt x="188919" y="141466"/>
                  </a:lnTo>
                  <a:cubicBezTo>
                    <a:pt x="188471" y="141466"/>
                    <a:pt x="188023" y="141913"/>
                    <a:pt x="188023" y="141913"/>
                  </a:cubicBezTo>
                  <a:cubicBezTo>
                    <a:pt x="188023" y="141913"/>
                    <a:pt x="186680" y="142809"/>
                    <a:pt x="186233" y="143256"/>
                  </a:cubicBezTo>
                  <a:cubicBezTo>
                    <a:pt x="186233" y="143704"/>
                    <a:pt x="185785" y="144599"/>
                    <a:pt x="185785" y="145047"/>
                  </a:cubicBezTo>
                  <a:lnTo>
                    <a:pt x="185337" y="145495"/>
                  </a:lnTo>
                  <a:cubicBezTo>
                    <a:pt x="185337" y="145942"/>
                    <a:pt x="184890" y="146390"/>
                    <a:pt x="184890" y="146838"/>
                  </a:cubicBezTo>
                  <a:lnTo>
                    <a:pt x="185337" y="147285"/>
                  </a:lnTo>
                  <a:lnTo>
                    <a:pt x="185785" y="146838"/>
                  </a:lnTo>
                  <a:cubicBezTo>
                    <a:pt x="186680" y="146838"/>
                    <a:pt x="186680" y="145942"/>
                    <a:pt x="186680" y="145942"/>
                  </a:cubicBezTo>
                  <a:lnTo>
                    <a:pt x="195343" y="136867"/>
                  </a:lnTo>
                  <a:lnTo>
                    <a:pt x="195424" y="136541"/>
                  </a:lnTo>
                  <a:lnTo>
                    <a:pt x="196320" y="132512"/>
                  </a:lnTo>
                  <a:lnTo>
                    <a:pt x="196500" y="132015"/>
                  </a:lnTo>
                  <a:lnTo>
                    <a:pt x="195186" y="133855"/>
                  </a:lnTo>
                  <a:lnTo>
                    <a:pt x="195186" y="133407"/>
                  </a:lnTo>
                  <a:cubicBezTo>
                    <a:pt x="194739" y="133407"/>
                    <a:pt x="194739" y="132960"/>
                    <a:pt x="194739" y="132960"/>
                  </a:cubicBezTo>
                  <a:lnTo>
                    <a:pt x="194739" y="132512"/>
                  </a:lnTo>
                  <a:cubicBezTo>
                    <a:pt x="195186" y="132064"/>
                    <a:pt x="195634" y="130721"/>
                    <a:pt x="195634" y="130274"/>
                  </a:cubicBezTo>
                  <a:cubicBezTo>
                    <a:pt x="195634" y="129378"/>
                    <a:pt x="195634" y="128931"/>
                    <a:pt x="195186" y="128483"/>
                  </a:cubicBezTo>
                  <a:lnTo>
                    <a:pt x="195186" y="127140"/>
                  </a:lnTo>
                  <a:cubicBezTo>
                    <a:pt x="195186" y="126692"/>
                    <a:pt x="195186" y="126245"/>
                    <a:pt x="196082" y="125349"/>
                  </a:cubicBezTo>
                  <a:lnTo>
                    <a:pt x="196082" y="124902"/>
                  </a:lnTo>
                  <a:cubicBezTo>
                    <a:pt x="196082" y="124454"/>
                    <a:pt x="196082" y="124454"/>
                    <a:pt x="195634" y="124454"/>
                  </a:cubicBezTo>
                  <a:cubicBezTo>
                    <a:pt x="194739" y="124006"/>
                    <a:pt x="194291" y="124006"/>
                    <a:pt x="194291" y="124006"/>
                  </a:cubicBezTo>
                  <a:close/>
                  <a:moveTo>
                    <a:pt x="197425" y="128931"/>
                  </a:moveTo>
                  <a:cubicBezTo>
                    <a:pt x="196977" y="128931"/>
                    <a:pt x="196977" y="129378"/>
                    <a:pt x="196977" y="129826"/>
                  </a:cubicBezTo>
                  <a:lnTo>
                    <a:pt x="196977" y="130274"/>
                  </a:lnTo>
                  <a:lnTo>
                    <a:pt x="197092" y="130389"/>
                  </a:lnTo>
                  <a:lnTo>
                    <a:pt x="197622" y="128931"/>
                  </a:lnTo>
                  <a:lnTo>
                    <a:pt x="197425" y="128931"/>
                  </a:lnTo>
                  <a:close/>
                  <a:moveTo>
                    <a:pt x="194627" y="139730"/>
                  </a:moveTo>
                  <a:lnTo>
                    <a:pt x="194291" y="140123"/>
                  </a:lnTo>
                  <a:lnTo>
                    <a:pt x="194291" y="140361"/>
                  </a:lnTo>
                  <a:lnTo>
                    <a:pt x="194529" y="140123"/>
                  </a:lnTo>
                  <a:lnTo>
                    <a:pt x="194627" y="139730"/>
                  </a:lnTo>
                  <a:close/>
                  <a:moveTo>
                    <a:pt x="114605" y="58198"/>
                  </a:moveTo>
                  <a:cubicBezTo>
                    <a:pt x="112814" y="59541"/>
                    <a:pt x="112366" y="59989"/>
                    <a:pt x="111919" y="62227"/>
                  </a:cubicBezTo>
                  <a:cubicBezTo>
                    <a:pt x="111919" y="62675"/>
                    <a:pt x="111919" y="62675"/>
                    <a:pt x="111471" y="62675"/>
                  </a:cubicBezTo>
                  <a:cubicBezTo>
                    <a:pt x="109233" y="65809"/>
                    <a:pt x="108337" y="68047"/>
                    <a:pt x="106547" y="71181"/>
                  </a:cubicBezTo>
                  <a:cubicBezTo>
                    <a:pt x="106547" y="71628"/>
                    <a:pt x="106099" y="72076"/>
                    <a:pt x="106099" y="72524"/>
                  </a:cubicBezTo>
                  <a:cubicBezTo>
                    <a:pt x="104756" y="73419"/>
                    <a:pt x="103861" y="75210"/>
                    <a:pt x="102965" y="77000"/>
                  </a:cubicBezTo>
                  <a:cubicBezTo>
                    <a:pt x="102965" y="77448"/>
                    <a:pt x="102518" y="77896"/>
                    <a:pt x="102070" y="78343"/>
                  </a:cubicBezTo>
                  <a:lnTo>
                    <a:pt x="100279" y="82820"/>
                  </a:lnTo>
                  <a:cubicBezTo>
                    <a:pt x="98489" y="83716"/>
                    <a:pt x="98041" y="86402"/>
                    <a:pt x="97593" y="87745"/>
                  </a:cubicBezTo>
                  <a:cubicBezTo>
                    <a:pt x="97593" y="88192"/>
                    <a:pt x="98041" y="88192"/>
                    <a:pt x="98041" y="88640"/>
                  </a:cubicBezTo>
                  <a:cubicBezTo>
                    <a:pt x="98041" y="88640"/>
                    <a:pt x="98041" y="88192"/>
                    <a:pt x="98489" y="88192"/>
                  </a:cubicBezTo>
                  <a:lnTo>
                    <a:pt x="99831" y="86402"/>
                  </a:lnTo>
                  <a:cubicBezTo>
                    <a:pt x="100279" y="85506"/>
                    <a:pt x="100279" y="84611"/>
                    <a:pt x="100279" y="84163"/>
                  </a:cubicBezTo>
                  <a:cubicBezTo>
                    <a:pt x="100279" y="83716"/>
                    <a:pt x="100727" y="83716"/>
                    <a:pt x="101175" y="83716"/>
                  </a:cubicBezTo>
                  <a:cubicBezTo>
                    <a:pt x="101622" y="83716"/>
                    <a:pt x="101622" y="84163"/>
                    <a:pt x="101622" y="84163"/>
                  </a:cubicBezTo>
                  <a:cubicBezTo>
                    <a:pt x="101622" y="84611"/>
                    <a:pt x="101175" y="84611"/>
                    <a:pt x="100727" y="85059"/>
                  </a:cubicBezTo>
                  <a:cubicBezTo>
                    <a:pt x="100279" y="85954"/>
                    <a:pt x="100279" y="86849"/>
                    <a:pt x="100279" y="87297"/>
                  </a:cubicBezTo>
                  <a:cubicBezTo>
                    <a:pt x="100279" y="87745"/>
                    <a:pt x="101175" y="88192"/>
                    <a:pt x="102070" y="88192"/>
                  </a:cubicBezTo>
                  <a:cubicBezTo>
                    <a:pt x="102518" y="87745"/>
                    <a:pt x="102965" y="87745"/>
                    <a:pt x="102965" y="87297"/>
                  </a:cubicBezTo>
                  <a:lnTo>
                    <a:pt x="102965" y="86402"/>
                  </a:lnTo>
                  <a:cubicBezTo>
                    <a:pt x="103413" y="84611"/>
                    <a:pt x="103413" y="83268"/>
                    <a:pt x="105204" y="83268"/>
                  </a:cubicBezTo>
                  <a:lnTo>
                    <a:pt x="106099" y="81477"/>
                  </a:lnTo>
                  <a:lnTo>
                    <a:pt x="106099" y="79686"/>
                  </a:lnTo>
                  <a:cubicBezTo>
                    <a:pt x="106099" y="78791"/>
                    <a:pt x="106099" y="77896"/>
                    <a:pt x="106994" y="77000"/>
                  </a:cubicBezTo>
                  <a:cubicBezTo>
                    <a:pt x="107890" y="76553"/>
                    <a:pt x="107890" y="76105"/>
                    <a:pt x="107890" y="75657"/>
                  </a:cubicBezTo>
                  <a:cubicBezTo>
                    <a:pt x="107890" y="75210"/>
                    <a:pt x="108337" y="74314"/>
                    <a:pt x="109233" y="73867"/>
                  </a:cubicBezTo>
                  <a:cubicBezTo>
                    <a:pt x="110128" y="73867"/>
                    <a:pt x="110576" y="72971"/>
                    <a:pt x="111919" y="71628"/>
                  </a:cubicBezTo>
                  <a:cubicBezTo>
                    <a:pt x="111919" y="71181"/>
                    <a:pt x="111919" y="70733"/>
                    <a:pt x="111023" y="69838"/>
                  </a:cubicBezTo>
                  <a:cubicBezTo>
                    <a:pt x="110576" y="69838"/>
                    <a:pt x="110128" y="69390"/>
                    <a:pt x="110128" y="68495"/>
                  </a:cubicBezTo>
                  <a:cubicBezTo>
                    <a:pt x="110128" y="68047"/>
                    <a:pt x="110128" y="67599"/>
                    <a:pt x="110576" y="66704"/>
                  </a:cubicBezTo>
                  <a:cubicBezTo>
                    <a:pt x="111023" y="65361"/>
                    <a:pt x="111919" y="63570"/>
                    <a:pt x="112814" y="62675"/>
                  </a:cubicBezTo>
                  <a:lnTo>
                    <a:pt x="112814" y="61779"/>
                  </a:lnTo>
                  <a:cubicBezTo>
                    <a:pt x="112814" y="61332"/>
                    <a:pt x="112814" y="60884"/>
                    <a:pt x="113262" y="60436"/>
                  </a:cubicBezTo>
                  <a:cubicBezTo>
                    <a:pt x="113709" y="59989"/>
                    <a:pt x="114605" y="59541"/>
                    <a:pt x="114605" y="59093"/>
                  </a:cubicBezTo>
                  <a:lnTo>
                    <a:pt x="114605" y="58198"/>
                  </a:lnTo>
                  <a:close/>
                  <a:moveTo>
                    <a:pt x="140570" y="60884"/>
                  </a:moveTo>
                  <a:cubicBezTo>
                    <a:pt x="140122" y="61332"/>
                    <a:pt x="140122" y="61332"/>
                    <a:pt x="140122" y="61779"/>
                  </a:cubicBezTo>
                  <a:lnTo>
                    <a:pt x="140122" y="62675"/>
                  </a:lnTo>
                  <a:lnTo>
                    <a:pt x="141913" y="62675"/>
                  </a:lnTo>
                  <a:cubicBezTo>
                    <a:pt x="141913" y="62227"/>
                    <a:pt x="141018" y="61332"/>
                    <a:pt x="140570" y="60884"/>
                  </a:cubicBezTo>
                  <a:close/>
                  <a:moveTo>
                    <a:pt x="140570" y="66256"/>
                  </a:moveTo>
                  <a:cubicBezTo>
                    <a:pt x="140122" y="66256"/>
                    <a:pt x="140122" y="66704"/>
                    <a:pt x="140122" y="67599"/>
                  </a:cubicBezTo>
                  <a:cubicBezTo>
                    <a:pt x="140122" y="68047"/>
                    <a:pt x="140122" y="68047"/>
                    <a:pt x="140570" y="68047"/>
                  </a:cubicBezTo>
                  <a:lnTo>
                    <a:pt x="141018" y="68047"/>
                  </a:lnTo>
                  <a:cubicBezTo>
                    <a:pt x="141913" y="68047"/>
                    <a:pt x="141913" y="67599"/>
                    <a:pt x="141913" y="66704"/>
                  </a:cubicBezTo>
                  <a:cubicBezTo>
                    <a:pt x="141913" y="66256"/>
                    <a:pt x="141018" y="66256"/>
                    <a:pt x="140570" y="66256"/>
                  </a:cubicBezTo>
                  <a:close/>
                  <a:moveTo>
                    <a:pt x="136988" y="80582"/>
                  </a:moveTo>
                  <a:cubicBezTo>
                    <a:pt x="136988" y="80134"/>
                    <a:pt x="136093" y="81030"/>
                    <a:pt x="136093" y="81477"/>
                  </a:cubicBezTo>
                  <a:cubicBezTo>
                    <a:pt x="135646" y="81477"/>
                    <a:pt x="135646" y="81925"/>
                    <a:pt x="135646" y="81925"/>
                  </a:cubicBezTo>
                  <a:cubicBezTo>
                    <a:pt x="135646" y="83268"/>
                    <a:pt x="135198" y="84163"/>
                    <a:pt x="133855" y="85506"/>
                  </a:cubicBezTo>
                  <a:lnTo>
                    <a:pt x="133855" y="86402"/>
                  </a:lnTo>
                  <a:cubicBezTo>
                    <a:pt x="133855" y="87297"/>
                    <a:pt x="135198" y="87745"/>
                    <a:pt x="136093" y="87745"/>
                  </a:cubicBezTo>
                  <a:lnTo>
                    <a:pt x="136093" y="86402"/>
                  </a:lnTo>
                  <a:cubicBezTo>
                    <a:pt x="136988" y="84611"/>
                    <a:pt x="136988" y="83268"/>
                    <a:pt x="137436" y="82373"/>
                  </a:cubicBezTo>
                  <a:cubicBezTo>
                    <a:pt x="137436" y="81477"/>
                    <a:pt x="137436" y="81477"/>
                    <a:pt x="136988" y="80582"/>
                  </a:cubicBezTo>
                  <a:close/>
                  <a:moveTo>
                    <a:pt x="105651" y="86849"/>
                  </a:moveTo>
                  <a:cubicBezTo>
                    <a:pt x="105204" y="86849"/>
                    <a:pt x="105204" y="87297"/>
                    <a:pt x="105204" y="87297"/>
                  </a:cubicBezTo>
                  <a:cubicBezTo>
                    <a:pt x="104756" y="87297"/>
                    <a:pt x="104756" y="87745"/>
                    <a:pt x="103861" y="88192"/>
                  </a:cubicBezTo>
                  <a:cubicBezTo>
                    <a:pt x="102965" y="89088"/>
                    <a:pt x="102965" y="89535"/>
                    <a:pt x="102965" y="90431"/>
                  </a:cubicBezTo>
                  <a:lnTo>
                    <a:pt x="102965" y="91326"/>
                  </a:lnTo>
                  <a:lnTo>
                    <a:pt x="104308" y="91326"/>
                  </a:lnTo>
                  <a:lnTo>
                    <a:pt x="102965" y="92221"/>
                  </a:lnTo>
                  <a:cubicBezTo>
                    <a:pt x="102965" y="92669"/>
                    <a:pt x="102965" y="92669"/>
                    <a:pt x="102518" y="93117"/>
                  </a:cubicBezTo>
                  <a:cubicBezTo>
                    <a:pt x="102070" y="93564"/>
                    <a:pt x="101622" y="93564"/>
                    <a:pt x="101622" y="94012"/>
                  </a:cubicBezTo>
                  <a:lnTo>
                    <a:pt x="101622" y="95803"/>
                  </a:lnTo>
                  <a:cubicBezTo>
                    <a:pt x="101622" y="96250"/>
                    <a:pt x="101175" y="96698"/>
                    <a:pt x="100727" y="96698"/>
                  </a:cubicBezTo>
                  <a:cubicBezTo>
                    <a:pt x="100727" y="96698"/>
                    <a:pt x="100279" y="96698"/>
                    <a:pt x="100279" y="96250"/>
                  </a:cubicBezTo>
                  <a:lnTo>
                    <a:pt x="100279" y="95355"/>
                  </a:lnTo>
                  <a:cubicBezTo>
                    <a:pt x="99384" y="94460"/>
                    <a:pt x="99831" y="93564"/>
                    <a:pt x="99384" y="91774"/>
                  </a:cubicBezTo>
                  <a:lnTo>
                    <a:pt x="98936" y="91774"/>
                  </a:lnTo>
                  <a:cubicBezTo>
                    <a:pt x="98936" y="91326"/>
                    <a:pt x="98489" y="91774"/>
                    <a:pt x="98041" y="91774"/>
                  </a:cubicBezTo>
                  <a:cubicBezTo>
                    <a:pt x="97593" y="92669"/>
                    <a:pt x="97593" y="94012"/>
                    <a:pt x="96698" y="94907"/>
                  </a:cubicBezTo>
                  <a:lnTo>
                    <a:pt x="97145" y="95355"/>
                  </a:lnTo>
                  <a:lnTo>
                    <a:pt x="98041" y="95355"/>
                  </a:lnTo>
                  <a:lnTo>
                    <a:pt x="98489" y="95803"/>
                  </a:lnTo>
                  <a:lnTo>
                    <a:pt x="98489" y="100727"/>
                  </a:lnTo>
                  <a:cubicBezTo>
                    <a:pt x="98489" y="101623"/>
                    <a:pt x="98041" y="102518"/>
                    <a:pt x="97593" y="102518"/>
                  </a:cubicBezTo>
                  <a:cubicBezTo>
                    <a:pt x="97593" y="102966"/>
                    <a:pt x="96698" y="103413"/>
                    <a:pt x="96698" y="103861"/>
                  </a:cubicBezTo>
                  <a:cubicBezTo>
                    <a:pt x="95803" y="104756"/>
                    <a:pt x="95355" y="106099"/>
                    <a:pt x="95355" y="107890"/>
                  </a:cubicBezTo>
                  <a:lnTo>
                    <a:pt x="95355" y="110128"/>
                  </a:lnTo>
                  <a:cubicBezTo>
                    <a:pt x="94907" y="110576"/>
                    <a:pt x="94907" y="110576"/>
                    <a:pt x="94907" y="111024"/>
                  </a:cubicBezTo>
                  <a:cubicBezTo>
                    <a:pt x="94907" y="111471"/>
                    <a:pt x="94907" y="112367"/>
                    <a:pt x="95355" y="112814"/>
                  </a:cubicBezTo>
                  <a:cubicBezTo>
                    <a:pt x="95355" y="113262"/>
                    <a:pt x="95803" y="113262"/>
                    <a:pt x="95803" y="113710"/>
                  </a:cubicBezTo>
                  <a:cubicBezTo>
                    <a:pt x="95803" y="114157"/>
                    <a:pt x="95355" y="114157"/>
                    <a:pt x="94907" y="114605"/>
                  </a:cubicBezTo>
                  <a:lnTo>
                    <a:pt x="94907" y="115053"/>
                  </a:lnTo>
                  <a:cubicBezTo>
                    <a:pt x="94907" y="114605"/>
                    <a:pt x="94459" y="114605"/>
                    <a:pt x="94459" y="114605"/>
                  </a:cubicBezTo>
                  <a:cubicBezTo>
                    <a:pt x="94459" y="114157"/>
                    <a:pt x="94907" y="114157"/>
                    <a:pt x="94907" y="113710"/>
                  </a:cubicBezTo>
                  <a:cubicBezTo>
                    <a:pt x="94907" y="113262"/>
                    <a:pt x="94012" y="112367"/>
                    <a:pt x="92669" y="111919"/>
                  </a:cubicBezTo>
                  <a:lnTo>
                    <a:pt x="92669" y="111024"/>
                  </a:lnTo>
                  <a:cubicBezTo>
                    <a:pt x="93117" y="110128"/>
                    <a:pt x="94459" y="110128"/>
                    <a:pt x="94459" y="109681"/>
                  </a:cubicBezTo>
                  <a:cubicBezTo>
                    <a:pt x="94459" y="109233"/>
                    <a:pt x="93564" y="109233"/>
                    <a:pt x="93564" y="108785"/>
                  </a:cubicBezTo>
                  <a:lnTo>
                    <a:pt x="93117" y="108785"/>
                  </a:lnTo>
                  <a:cubicBezTo>
                    <a:pt x="92669" y="109233"/>
                    <a:pt x="92669" y="109681"/>
                    <a:pt x="92669" y="109681"/>
                  </a:cubicBezTo>
                  <a:lnTo>
                    <a:pt x="91773" y="109681"/>
                  </a:lnTo>
                  <a:lnTo>
                    <a:pt x="91773" y="106547"/>
                  </a:lnTo>
                  <a:cubicBezTo>
                    <a:pt x="91773" y="106547"/>
                    <a:pt x="92221" y="106099"/>
                    <a:pt x="92669" y="106099"/>
                  </a:cubicBezTo>
                  <a:cubicBezTo>
                    <a:pt x="93564" y="105652"/>
                    <a:pt x="94012" y="105652"/>
                    <a:pt x="94012" y="105204"/>
                  </a:cubicBezTo>
                  <a:cubicBezTo>
                    <a:pt x="94012" y="104756"/>
                    <a:pt x="94012" y="104756"/>
                    <a:pt x="93564" y="104309"/>
                  </a:cubicBezTo>
                  <a:cubicBezTo>
                    <a:pt x="93564" y="103861"/>
                    <a:pt x="93117" y="103413"/>
                    <a:pt x="93117" y="102966"/>
                  </a:cubicBezTo>
                  <a:cubicBezTo>
                    <a:pt x="93117" y="102518"/>
                    <a:pt x="93564" y="102518"/>
                    <a:pt x="94459" y="102070"/>
                  </a:cubicBezTo>
                  <a:cubicBezTo>
                    <a:pt x="94907" y="102070"/>
                    <a:pt x="94907" y="100727"/>
                    <a:pt x="94907" y="100280"/>
                  </a:cubicBezTo>
                  <a:cubicBezTo>
                    <a:pt x="94459" y="99832"/>
                    <a:pt x="94012" y="98936"/>
                    <a:pt x="94012" y="98489"/>
                  </a:cubicBezTo>
                  <a:cubicBezTo>
                    <a:pt x="94012" y="97593"/>
                    <a:pt x="94459" y="96698"/>
                    <a:pt x="94907" y="95803"/>
                  </a:cubicBezTo>
                  <a:cubicBezTo>
                    <a:pt x="94907" y="95803"/>
                    <a:pt x="95355" y="95355"/>
                    <a:pt x="95355" y="94907"/>
                  </a:cubicBezTo>
                  <a:cubicBezTo>
                    <a:pt x="95355" y="94907"/>
                    <a:pt x="95355" y="94460"/>
                    <a:pt x="94907" y="94460"/>
                  </a:cubicBezTo>
                  <a:cubicBezTo>
                    <a:pt x="93564" y="94460"/>
                    <a:pt x="94459" y="95355"/>
                    <a:pt x="93117" y="95803"/>
                  </a:cubicBezTo>
                  <a:cubicBezTo>
                    <a:pt x="93117" y="95803"/>
                    <a:pt x="93117" y="96698"/>
                    <a:pt x="92669" y="96698"/>
                  </a:cubicBezTo>
                  <a:cubicBezTo>
                    <a:pt x="92221" y="97146"/>
                    <a:pt x="92221" y="97593"/>
                    <a:pt x="92221" y="98489"/>
                  </a:cubicBezTo>
                  <a:lnTo>
                    <a:pt x="92221" y="100727"/>
                  </a:lnTo>
                  <a:cubicBezTo>
                    <a:pt x="91773" y="102518"/>
                    <a:pt x="91773" y="103413"/>
                    <a:pt x="91773" y="104309"/>
                  </a:cubicBezTo>
                  <a:cubicBezTo>
                    <a:pt x="91326" y="106099"/>
                    <a:pt x="90430" y="106547"/>
                    <a:pt x="88640" y="106995"/>
                  </a:cubicBezTo>
                  <a:lnTo>
                    <a:pt x="88640" y="110128"/>
                  </a:lnTo>
                  <a:cubicBezTo>
                    <a:pt x="87744" y="111024"/>
                    <a:pt x="87744" y="112814"/>
                    <a:pt x="86401" y="114157"/>
                  </a:cubicBezTo>
                  <a:lnTo>
                    <a:pt x="86401" y="114605"/>
                  </a:lnTo>
                  <a:cubicBezTo>
                    <a:pt x="86401" y="115053"/>
                    <a:pt x="86401" y="115053"/>
                    <a:pt x="86849" y="115500"/>
                  </a:cubicBezTo>
                  <a:cubicBezTo>
                    <a:pt x="86849" y="115500"/>
                    <a:pt x="87744" y="115948"/>
                    <a:pt x="88192" y="115948"/>
                  </a:cubicBezTo>
                  <a:lnTo>
                    <a:pt x="88640" y="115500"/>
                  </a:lnTo>
                  <a:lnTo>
                    <a:pt x="88640" y="113262"/>
                  </a:lnTo>
                  <a:cubicBezTo>
                    <a:pt x="88640" y="111919"/>
                    <a:pt x="88640" y="111024"/>
                    <a:pt x="89535" y="110128"/>
                  </a:cubicBezTo>
                  <a:lnTo>
                    <a:pt x="90430" y="110128"/>
                  </a:lnTo>
                  <a:cubicBezTo>
                    <a:pt x="90878" y="110576"/>
                    <a:pt x="91326" y="111471"/>
                    <a:pt x="91326" y="112367"/>
                  </a:cubicBezTo>
                  <a:lnTo>
                    <a:pt x="91326" y="113262"/>
                  </a:lnTo>
                  <a:cubicBezTo>
                    <a:pt x="90430" y="114605"/>
                    <a:pt x="90430" y="115500"/>
                    <a:pt x="90430" y="117739"/>
                  </a:cubicBezTo>
                  <a:cubicBezTo>
                    <a:pt x="90430" y="117739"/>
                    <a:pt x="89983" y="117739"/>
                    <a:pt x="89087" y="118186"/>
                  </a:cubicBezTo>
                  <a:cubicBezTo>
                    <a:pt x="88640" y="118186"/>
                    <a:pt x="88640" y="118634"/>
                    <a:pt x="88640" y="118634"/>
                  </a:cubicBezTo>
                  <a:cubicBezTo>
                    <a:pt x="88192" y="119530"/>
                    <a:pt x="87297" y="119977"/>
                    <a:pt x="87297" y="120873"/>
                  </a:cubicBezTo>
                  <a:lnTo>
                    <a:pt x="87744" y="121320"/>
                  </a:lnTo>
                  <a:cubicBezTo>
                    <a:pt x="87744" y="121768"/>
                    <a:pt x="86849" y="122663"/>
                    <a:pt x="85954" y="123111"/>
                  </a:cubicBezTo>
                  <a:cubicBezTo>
                    <a:pt x="85954" y="123559"/>
                    <a:pt x="85506" y="124454"/>
                    <a:pt x="85506" y="125349"/>
                  </a:cubicBezTo>
                  <a:lnTo>
                    <a:pt x="85058" y="125797"/>
                  </a:lnTo>
                  <a:lnTo>
                    <a:pt x="87744" y="125797"/>
                  </a:lnTo>
                  <a:lnTo>
                    <a:pt x="87744" y="127140"/>
                  </a:lnTo>
                  <a:cubicBezTo>
                    <a:pt x="86849" y="128035"/>
                    <a:pt x="86401" y="128483"/>
                    <a:pt x="85954" y="128483"/>
                  </a:cubicBezTo>
                  <a:lnTo>
                    <a:pt x="84611" y="127588"/>
                  </a:lnTo>
                  <a:cubicBezTo>
                    <a:pt x="84163" y="127588"/>
                    <a:pt x="84163" y="127588"/>
                    <a:pt x="83715" y="128035"/>
                  </a:cubicBezTo>
                  <a:lnTo>
                    <a:pt x="83715" y="128483"/>
                  </a:lnTo>
                  <a:cubicBezTo>
                    <a:pt x="84163" y="128931"/>
                    <a:pt x="85058" y="129378"/>
                    <a:pt x="85506" y="129378"/>
                  </a:cubicBezTo>
                  <a:lnTo>
                    <a:pt x="85506" y="132064"/>
                  </a:lnTo>
                  <a:lnTo>
                    <a:pt x="85954" y="132064"/>
                  </a:lnTo>
                  <a:cubicBezTo>
                    <a:pt x="86401" y="132064"/>
                    <a:pt x="86849" y="131617"/>
                    <a:pt x="86849" y="131617"/>
                  </a:cubicBezTo>
                  <a:cubicBezTo>
                    <a:pt x="87744" y="130721"/>
                    <a:pt x="87744" y="129378"/>
                    <a:pt x="88192" y="129378"/>
                  </a:cubicBezTo>
                  <a:cubicBezTo>
                    <a:pt x="88640" y="128931"/>
                    <a:pt x="88640" y="127588"/>
                    <a:pt x="88640" y="126692"/>
                  </a:cubicBezTo>
                  <a:lnTo>
                    <a:pt x="88640" y="125797"/>
                  </a:lnTo>
                  <a:lnTo>
                    <a:pt x="87744" y="125797"/>
                  </a:lnTo>
                  <a:cubicBezTo>
                    <a:pt x="87744" y="125349"/>
                    <a:pt x="88640" y="124454"/>
                    <a:pt x="88640" y="123111"/>
                  </a:cubicBezTo>
                  <a:lnTo>
                    <a:pt x="90430" y="123111"/>
                  </a:lnTo>
                  <a:cubicBezTo>
                    <a:pt x="90878" y="124006"/>
                    <a:pt x="91326" y="124006"/>
                    <a:pt x="91326" y="124006"/>
                  </a:cubicBezTo>
                  <a:lnTo>
                    <a:pt x="91773" y="123111"/>
                  </a:lnTo>
                  <a:lnTo>
                    <a:pt x="92669" y="123111"/>
                  </a:lnTo>
                  <a:cubicBezTo>
                    <a:pt x="93117" y="123559"/>
                    <a:pt x="93117" y="124454"/>
                    <a:pt x="93117" y="124902"/>
                  </a:cubicBezTo>
                  <a:cubicBezTo>
                    <a:pt x="93117" y="125349"/>
                    <a:pt x="93564" y="125349"/>
                    <a:pt x="93564" y="125349"/>
                  </a:cubicBezTo>
                  <a:cubicBezTo>
                    <a:pt x="94459" y="125349"/>
                    <a:pt x="94907" y="124902"/>
                    <a:pt x="94907" y="124454"/>
                  </a:cubicBezTo>
                  <a:lnTo>
                    <a:pt x="94907" y="123111"/>
                  </a:lnTo>
                  <a:cubicBezTo>
                    <a:pt x="94907" y="121320"/>
                    <a:pt x="95355" y="119082"/>
                    <a:pt x="97145" y="117739"/>
                  </a:cubicBezTo>
                  <a:lnTo>
                    <a:pt x="98489" y="114157"/>
                  </a:lnTo>
                  <a:lnTo>
                    <a:pt x="98489" y="111024"/>
                  </a:lnTo>
                  <a:cubicBezTo>
                    <a:pt x="98489" y="110128"/>
                    <a:pt x="98041" y="110128"/>
                    <a:pt x="98041" y="108785"/>
                  </a:cubicBezTo>
                  <a:cubicBezTo>
                    <a:pt x="98041" y="108338"/>
                    <a:pt x="97593" y="107442"/>
                    <a:pt x="97593" y="106995"/>
                  </a:cubicBezTo>
                  <a:cubicBezTo>
                    <a:pt x="97593" y="106099"/>
                    <a:pt x="98041" y="105204"/>
                    <a:pt x="98936" y="104309"/>
                  </a:cubicBezTo>
                  <a:cubicBezTo>
                    <a:pt x="99831" y="103861"/>
                    <a:pt x="100279" y="103413"/>
                    <a:pt x="100279" y="102966"/>
                  </a:cubicBezTo>
                  <a:lnTo>
                    <a:pt x="101175" y="99832"/>
                  </a:lnTo>
                  <a:cubicBezTo>
                    <a:pt x="101175" y="99384"/>
                    <a:pt x="101622" y="98489"/>
                    <a:pt x="102070" y="98041"/>
                  </a:cubicBezTo>
                  <a:cubicBezTo>
                    <a:pt x="102965" y="96250"/>
                    <a:pt x="104308" y="94907"/>
                    <a:pt x="105204" y="92669"/>
                  </a:cubicBezTo>
                  <a:cubicBezTo>
                    <a:pt x="105204" y="91774"/>
                    <a:pt x="105204" y="91774"/>
                    <a:pt x="104308" y="91326"/>
                  </a:cubicBezTo>
                  <a:cubicBezTo>
                    <a:pt x="105204" y="90878"/>
                    <a:pt x="105651" y="90431"/>
                    <a:pt x="106099" y="89535"/>
                  </a:cubicBezTo>
                  <a:cubicBezTo>
                    <a:pt x="106099" y="89535"/>
                    <a:pt x="106547" y="89088"/>
                    <a:pt x="106547" y="88640"/>
                  </a:cubicBezTo>
                  <a:cubicBezTo>
                    <a:pt x="106547" y="88192"/>
                    <a:pt x="106099" y="87745"/>
                    <a:pt x="106099" y="87297"/>
                  </a:cubicBezTo>
                  <a:lnTo>
                    <a:pt x="105651" y="86849"/>
                  </a:lnTo>
                  <a:close/>
                  <a:moveTo>
                    <a:pt x="100279" y="105204"/>
                  </a:moveTo>
                  <a:lnTo>
                    <a:pt x="100279" y="107442"/>
                  </a:lnTo>
                  <a:lnTo>
                    <a:pt x="101175" y="107442"/>
                  </a:lnTo>
                  <a:lnTo>
                    <a:pt x="101175" y="106995"/>
                  </a:lnTo>
                  <a:cubicBezTo>
                    <a:pt x="101175" y="106547"/>
                    <a:pt x="100279" y="105204"/>
                    <a:pt x="100279" y="105204"/>
                  </a:cubicBezTo>
                  <a:close/>
                  <a:moveTo>
                    <a:pt x="128930" y="114157"/>
                  </a:moveTo>
                  <a:cubicBezTo>
                    <a:pt x="128930" y="115500"/>
                    <a:pt x="128930" y="116843"/>
                    <a:pt x="128483" y="117739"/>
                  </a:cubicBezTo>
                  <a:cubicBezTo>
                    <a:pt x="128483" y="117739"/>
                    <a:pt x="128035" y="118186"/>
                    <a:pt x="128930" y="117739"/>
                  </a:cubicBezTo>
                  <a:lnTo>
                    <a:pt x="129378" y="117739"/>
                  </a:lnTo>
                  <a:cubicBezTo>
                    <a:pt x="129826" y="117739"/>
                    <a:pt x="129826" y="117291"/>
                    <a:pt x="129826" y="115948"/>
                  </a:cubicBezTo>
                  <a:lnTo>
                    <a:pt x="129826" y="114605"/>
                  </a:lnTo>
                  <a:cubicBezTo>
                    <a:pt x="129826" y="114157"/>
                    <a:pt x="129378" y="114157"/>
                    <a:pt x="129378" y="114157"/>
                  </a:cubicBezTo>
                  <a:lnTo>
                    <a:pt x="128930" y="114157"/>
                  </a:lnTo>
                  <a:close/>
                  <a:moveTo>
                    <a:pt x="128035" y="123111"/>
                  </a:moveTo>
                  <a:lnTo>
                    <a:pt x="128035" y="123559"/>
                  </a:lnTo>
                  <a:cubicBezTo>
                    <a:pt x="127140" y="124902"/>
                    <a:pt x="126692" y="125349"/>
                    <a:pt x="126692" y="125797"/>
                  </a:cubicBezTo>
                  <a:lnTo>
                    <a:pt x="127140" y="126245"/>
                  </a:lnTo>
                  <a:lnTo>
                    <a:pt x="128035" y="125797"/>
                  </a:lnTo>
                  <a:lnTo>
                    <a:pt x="128483" y="125349"/>
                  </a:lnTo>
                  <a:lnTo>
                    <a:pt x="128483" y="123559"/>
                  </a:lnTo>
                  <a:cubicBezTo>
                    <a:pt x="128483" y="123111"/>
                    <a:pt x="128035" y="123111"/>
                    <a:pt x="128035" y="123111"/>
                  </a:cubicBezTo>
                  <a:close/>
                  <a:moveTo>
                    <a:pt x="96250" y="97593"/>
                  </a:moveTo>
                  <a:lnTo>
                    <a:pt x="95803" y="98041"/>
                  </a:lnTo>
                  <a:lnTo>
                    <a:pt x="95803" y="98936"/>
                  </a:lnTo>
                  <a:cubicBezTo>
                    <a:pt x="96250" y="98936"/>
                    <a:pt x="96250" y="98489"/>
                    <a:pt x="96250" y="98041"/>
                  </a:cubicBezTo>
                  <a:cubicBezTo>
                    <a:pt x="96698" y="98041"/>
                    <a:pt x="96250" y="98041"/>
                    <a:pt x="96250" y="97593"/>
                  </a:cubicBezTo>
                  <a:close/>
                  <a:moveTo>
                    <a:pt x="96250" y="90431"/>
                  </a:moveTo>
                  <a:cubicBezTo>
                    <a:pt x="95803" y="90878"/>
                    <a:pt x="95803" y="91326"/>
                    <a:pt x="95803" y="91774"/>
                  </a:cubicBezTo>
                  <a:lnTo>
                    <a:pt x="95803" y="92221"/>
                  </a:lnTo>
                  <a:cubicBezTo>
                    <a:pt x="96698" y="92221"/>
                    <a:pt x="97145" y="91774"/>
                    <a:pt x="97145" y="91326"/>
                  </a:cubicBezTo>
                  <a:lnTo>
                    <a:pt x="97145" y="90878"/>
                  </a:lnTo>
                  <a:cubicBezTo>
                    <a:pt x="97145" y="90431"/>
                    <a:pt x="96250" y="90431"/>
                    <a:pt x="96250" y="90431"/>
                  </a:cubicBezTo>
                  <a:close/>
                  <a:moveTo>
                    <a:pt x="81925" y="132960"/>
                  </a:moveTo>
                  <a:lnTo>
                    <a:pt x="81477" y="133407"/>
                  </a:lnTo>
                  <a:lnTo>
                    <a:pt x="82372" y="133407"/>
                  </a:lnTo>
                  <a:cubicBezTo>
                    <a:pt x="82372" y="133407"/>
                    <a:pt x="82372" y="132960"/>
                    <a:pt x="81925" y="132960"/>
                  </a:cubicBezTo>
                  <a:close/>
                  <a:moveTo>
                    <a:pt x="85506" y="133407"/>
                  </a:moveTo>
                  <a:cubicBezTo>
                    <a:pt x="84611" y="133855"/>
                    <a:pt x="83268" y="133855"/>
                    <a:pt x="83268" y="135198"/>
                  </a:cubicBezTo>
                  <a:lnTo>
                    <a:pt x="81901" y="137248"/>
                  </a:lnTo>
                  <a:lnTo>
                    <a:pt x="83100" y="136373"/>
                  </a:lnTo>
                  <a:cubicBezTo>
                    <a:pt x="84163" y="135646"/>
                    <a:pt x="85282" y="134750"/>
                    <a:pt x="85506" y="133855"/>
                  </a:cubicBezTo>
                  <a:lnTo>
                    <a:pt x="85506" y="133407"/>
                  </a:lnTo>
                  <a:close/>
                  <a:moveTo>
                    <a:pt x="128035" y="155344"/>
                  </a:moveTo>
                  <a:lnTo>
                    <a:pt x="128035" y="155791"/>
                  </a:lnTo>
                  <a:cubicBezTo>
                    <a:pt x="128035" y="156687"/>
                    <a:pt x="128483" y="158477"/>
                    <a:pt x="128483" y="159820"/>
                  </a:cubicBezTo>
                  <a:lnTo>
                    <a:pt x="128930" y="159820"/>
                  </a:lnTo>
                  <a:cubicBezTo>
                    <a:pt x="128930" y="159373"/>
                    <a:pt x="129378" y="158925"/>
                    <a:pt x="129378" y="158030"/>
                  </a:cubicBezTo>
                  <a:cubicBezTo>
                    <a:pt x="129378" y="157134"/>
                    <a:pt x="128930" y="155791"/>
                    <a:pt x="128930" y="155344"/>
                  </a:cubicBezTo>
                  <a:lnTo>
                    <a:pt x="128035" y="155344"/>
                  </a:lnTo>
                  <a:close/>
                  <a:moveTo>
                    <a:pt x="145942" y="187128"/>
                  </a:moveTo>
                  <a:cubicBezTo>
                    <a:pt x="145494" y="187128"/>
                    <a:pt x="145047" y="187128"/>
                    <a:pt x="145047" y="187576"/>
                  </a:cubicBezTo>
                  <a:lnTo>
                    <a:pt x="145047" y="188024"/>
                  </a:lnTo>
                  <a:cubicBezTo>
                    <a:pt x="145047" y="188471"/>
                    <a:pt x="145047" y="188471"/>
                    <a:pt x="145494" y="188471"/>
                  </a:cubicBezTo>
                  <a:cubicBezTo>
                    <a:pt x="145494" y="188471"/>
                    <a:pt x="145942" y="188471"/>
                    <a:pt x="146390" y="188024"/>
                  </a:cubicBezTo>
                  <a:lnTo>
                    <a:pt x="146837" y="187576"/>
                  </a:lnTo>
                  <a:cubicBezTo>
                    <a:pt x="147285" y="187576"/>
                    <a:pt x="147285" y="187128"/>
                    <a:pt x="147285" y="187128"/>
                  </a:cubicBezTo>
                  <a:lnTo>
                    <a:pt x="145942" y="187128"/>
                  </a:lnTo>
                  <a:close/>
                  <a:moveTo>
                    <a:pt x="128483" y="190262"/>
                  </a:moveTo>
                  <a:cubicBezTo>
                    <a:pt x="128035" y="190262"/>
                    <a:pt x="128035" y="190710"/>
                    <a:pt x="128035" y="190710"/>
                  </a:cubicBezTo>
                  <a:cubicBezTo>
                    <a:pt x="128483" y="190710"/>
                    <a:pt x="128930" y="191605"/>
                    <a:pt x="128930" y="192053"/>
                  </a:cubicBezTo>
                  <a:cubicBezTo>
                    <a:pt x="128930" y="191605"/>
                    <a:pt x="129378" y="191605"/>
                    <a:pt x="129378" y="190710"/>
                  </a:cubicBezTo>
                  <a:cubicBezTo>
                    <a:pt x="129378" y="190710"/>
                    <a:pt x="128930" y="190262"/>
                    <a:pt x="128483" y="190262"/>
                  </a:cubicBezTo>
                  <a:close/>
                  <a:moveTo>
                    <a:pt x="229000" y="188024"/>
                  </a:moveTo>
                  <a:cubicBezTo>
                    <a:pt x="229000" y="188024"/>
                    <a:pt x="228552" y="188024"/>
                    <a:pt x="228552" y="188471"/>
                  </a:cubicBezTo>
                  <a:cubicBezTo>
                    <a:pt x="228552" y="188471"/>
                    <a:pt x="228552" y="188919"/>
                    <a:pt x="228552" y="188919"/>
                  </a:cubicBezTo>
                  <a:cubicBezTo>
                    <a:pt x="228552" y="189367"/>
                    <a:pt x="229000" y="189367"/>
                    <a:pt x="229000" y="189367"/>
                  </a:cubicBezTo>
                  <a:cubicBezTo>
                    <a:pt x="229000" y="189367"/>
                    <a:pt x="229000" y="189367"/>
                    <a:pt x="229448" y="188919"/>
                  </a:cubicBezTo>
                  <a:cubicBezTo>
                    <a:pt x="229448" y="188919"/>
                    <a:pt x="229895" y="188471"/>
                    <a:pt x="229448" y="188471"/>
                  </a:cubicBezTo>
                  <a:lnTo>
                    <a:pt x="229000" y="188024"/>
                  </a:lnTo>
                  <a:close/>
                  <a:moveTo>
                    <a:pt x="225866" y="188919"/>
                  </a:moveTo>
                  <a:cubicBezTo>
                    <a:pt x="225419" y="189367"/>
                    <a:pt x="224971" y="189815"/>
                    <a:pt x="224971" y="190710"/>
                  </a:cubicBezTo>
                  <a:cubicBezTo>
                    <a:pt x="224971" y="191158"/>
                    <a:pt x="224971" y="191158"/>
                    <a:pt x="224971" y="191605"/>
                  </a:cubicBezTo>
                  <a:cubicBezTo>
                    <a:pt x="224971" y="192053"/>
                    <a:pt x="225419" y="192053"/>
                    <a:pt x="225866" y="192053"/>
                  </a:cubicBezTo>
                  <a:lnTo>
                    <a:pt x="226314" y="191605"/>
                  </a:lnTo>
                  <a:lnTo>
                    <a:pt x="226314" y="188919"/>
                  </a:lnTo>
                  <a:lnTo>
                    <a:pt x="225866" y="188919"/>
                  </a:lnTo>
                  <a:close/>
                  <a:moveTo>
                    <a:pt x="218256" y="203692"/>
                  </a:moveTo>
                  <a:cubicBezTo>
                    <a:pt x="218256" y="203692"/>
                    <a:pt x="218256" y="204140"/>
                    <a:pt x="218704" y="204588"/>
                  </a:cubicBezTo>
                  <a:lnTo>
                    <a:pt x="219151" y="204588"/>
                  </a:lnTo>
                  <a:cubicBezTo>
                    <a:pt x="219599" y="204588"/>
                    <a:pt x="219151" y="204140"/>
                    <a:pt x="219151" y="204140"/>
                  </a:cubicBezTo>
                  <a:lnTo>
                    <a:pt x="218704" y="203692"/>
                  </a:lnTo>
                  <a:lnTo>
                    <a:pt x="218256" y="203692"/>
                  </a:lnTo>
                  <a:close/>
                  <a:moveTo>
                    <a:pt x="382553" y="114157"/>
                  </a:moveTo>
                  <a:cubicBezTo>
                    <a:pt x="382105" y="114157"/>
                    <a:pt x="382105" y="114605"/>
                    <a:pt x="382105" y="114605"/>
                  </a:cubicBezTo>
                  <a:lnTo>
                    <a:pt x="379867" y="117739"/>
                  </a:lnTo>
                  <a:cubicBezTo>
                    <a:pt x="379867" y="118186"/>
                    <a:pt x="379867" y="118186"/>
                    <a:pt x="379867" y="118634"/>
                  </a:cubicBezTo>
                  <a:cubicBezTo>
                    <a:pt x="379867" y="119530"/>
                    <a:pt x="380314" y="120425"/>
                    <a:pt x="380762" y="120425"/>
                  </a:cubicBezTo>
                  <a:cubicBezTo>
                    <a:pt x="380762" y="120425"/>
                    <a:pt x="381209" y="120425"/>
                    <a:pt x="381209" y="120425"/>
                  </a:cubicBezTo>
                  <a:cubicBezTo>
                    <a:pt x="381657" y="120425"/>
                    <a:pt x="382105" y="120425"/>
                    <a:pt x="382105" y="122216"/>
                  </a:cubicBezTo>
                  <a:lnTo>
                    <a:pt x="382553" y="122216"/>
                  </a:lnTo>
                  <a:cubicBezTo>
                    <a:pt x="383000" y="121768"/>
                    <a:pt x="383448" y="121768"/>
                    <a:pt x="383448" y="121768"/>
                  </a:cubicBezTo>
                  <a:cubicBezTo>
                    <a:pt x="383895" y="121768"/>
                    <a:pt x="383448" y="122216"/>
                    <a:pt x="383448" y="122216"/>
                  </a:cubicBezTo>
                  <a:lnTo>
                    <a:pt x="383448" y="123111"/>
                  </a:lnTo>
                  <a:cubicBezTo>
                    <a:pt x="383448" y="123559"/>
                    <a:pt x="383448" y="123559"/>
                    <a:pt x="384343" y="123559"/>
                  </a:cubicBezTo>
                  <a:cubicBezTo>
                    <a:pt x="384343" y="124006"/>
                    <a:pt x="384343" y="124006"/>
                    <a:pt x="384791" y="124006"/>
                  </a:cubicBezTo>
                  <a:lnTo>
                    <a:pt x="384791" y="123559"/>
                  </a:lnTo>
                  <a:cubicBezTo>
                    <a:pt x="384791" y="122663"/>
                    <a:pt x="384343" y="121320"/>
                    <a:pt x="384343" y="119530"/>
                  </a:cubicBezTo>
                  <a:cubicBezTo>
                    <a:pt x="384343" y="119082"/>
                    <a:pt x="384343" y="118634"/>
                    <a:pt x="384343" y="118186"/>
                  </a:cubicBezTo>
                  <a:cubicBezTo>
                    <a:pt x="383448" y="117739"/>
                    <a:pt x="383448" y="116843"/>
                    <a:pt x="383000" y="114605"/>
                  </a:cubicBezTo>
                  <a:cubicBezTo>
                    <a:pt x="383000" y="114605"/>
                    <a:pt x="382553" y="114157"/>
                    <a:pt x="382553" y="114157"/>
                  </a:cubicBezTo>
                  <a:close/>
                  <a:moveTo>
                    <a:pt x="378971" y="117739"/>
                  </a:moveTo>
                  <a:lnTo>
                    <a:pt x="365093" y="137884"/>
                  </a:lnTo>
                  <a:lnTo>
                    <a:pt x="350768" y="154001"/>
                  </a:lnTo>
                  <a:cubicBezTo>
                    <a:pt x="350768" y="154448"/>
                    <a:pt x="350768" y="154448"/>
                    <a:pt x="350768" y="154448"/>
                  </a:cubicBezTo>
                  <a:cubicBezTo>
                    <a:pt x="350768" y="154448"/>
                    <a:pt x="351215" y="156687"/>
                    <a:pt x="351215" y="156687"/>
                  </a:cubicBezTo>
                  <a:cubicBezTo>
                    <a:pt x="351663" y="157134"/>
                    <a:pt x="351663" y="156239"/>
                    <a:pt x="351663" y="156687"/>
                  </a:cubicBezTo>
                  <a:cubicBezTo>
                    <a:pt x="351663" y="157134"/>
                    <a:pt x="351215" y="157582"/>
                    <a:pt x="351215" y="158030"/>
                  </a:cubicBezTo>
                  <a:cubicBezTo>
                    <a:pt x="351215" y="158030"/>
                    <a:pt x="351215" y="158477"/>
                    <a:pt x="351215" y="158477"/>
                  </a:cubicBezTo>
                  <a:cubicBezTo>
                    <a:pt x="351215" y="158925"/>
                    <a:pt x="369570" y="135198"/>
                    <a:pt x="369570" y="135198"/>
                  </a:cubicBezTo>
                  <a:cubicBezTo>
                    <a:pt x="370018" y="135646"/>
                    <a:pt x="378076" y="124454"/>
                    <a:pt x="378523" y="123559"/>
                  </a:cubicBezTo>
                  <a:lnTo>
                    <a:pt x="378523" y="121768"/>
                  </a:lnTo>
                  <a:cubicBezTo>
                    <a:pt x="378971" y="120873"/>
                    <a:pt x="378971" y="119977"/>
                    <a:pt x="378971" y="117739"/>
                  </a:cubicBezTo>
                  <a:close/>
                  <a:moveTo>
                    <a:pt x="384343" y="127140"/>
                  </a:moveTo>
                  <a:cubicBezTo>
                    <a:pt x="384343" y="127588"/>
                    <a:pt x="384343" y="127588"/>
                    <a:pt x="383895" y="127588"/>
                  </a:cubicBezTo>
                  <a:lnTo>
                    <a:pt x="384791" y="127588"/>
                  </a:lnTo>
                  <a:lnTo>
                    <a:pt x="384791" y="127140"/>
                  </a:lnTo>
                  <a:lnTo>
                    <a:pt x="384343" y="127140"/>
                  </a:lnTo>
                  <a:close/>
                  <a:moveTo>
                    <a:pt x="271529" y="117739"/>
                  </a:moveTo>
                  <a:cubicBezTo>
                    <a:pt x="271081" y="118634"/>
                    <a:pt x="270634" y="119530"/>
                    <a:pt x="270634" y="120873"/>
                  </a:cubicBezTo>
                  <a:cubicBezTo>
                    <a:pt x="270634" y="121320"/>
                    <a:pt x="271081" y="121320"/>
                    <a:pt x="271081" y="121320"/>
                  </a:cubicBezTo>
                  <a:lnTo>
                    <a:pt x="271977" y="121320"/>
                  </a:lnTo>
                  <a:cubicBezTo>
                    <a:pt x="272425" y="120873"/>
                    <a:pt x="272425" y="119977"/>
                    <a:pt x="272425" y="119082"/>
                  </a:cubicBezTo>
                  <a:lnTo>
                    <a:pt x="272425" y="117739"/>
                  </a:lnTo>
                  <a:lnTo>
                    <a:pt x="271977" y="117739"/>
                  </a:lnTo>
                  <a:cubicBezTo>
                    <a:pt x="271977" y="117291"/>
                    <a:pt x="271977" y="117739"/>
                    <a:pt x="271529" y="117739"/>
                  </a:cubicBezTo>
                  <a:close/>
                  <a:moveTo>
                    <a:pt x="266605" y="118634"/>
                  </a:moveTo>
                  <a:cubicBezTo>
                    <a:pt x="265709" y="118634"/>
                    <a:pt x="265262" y="119082"/>
                    <a:pt x="265262" y="119977"/>
                  </a:cubicBezTo>
                  <a:cubicBezTo>
                    <a:pt x="265262" y="119977"/>
                    <a:pt x="265262" y="119977"/>
                    <a:pt x="265262" y="120425"/>
                  </a:cubicBezTo>
                  <a:lnTo>
                    <a:pt x="265262" y="121320"/>
                  </a:lnTo>
                  <a:lnTo>
                    <a:pt x="265709" y="121320"/>
                  </a:lnTo>
                  <a:lnTo>
                    <a:pt x="267052" y="119082"/>
                  </a:lnTo>
                  <a:lnTo>
                    <a:pt x="267052" y="118634"/>
                  </a:lnTo>
                  <a:lnTo>
                    <a:pt x="266605" y="118634"/>
                  </a:lnTo>
                  <a:close/>
                  <a:moveTo>
                    <a:pt x="267500" y="121320"/>
                  </a:moveTo>
                  <a:lnTo>
                    <a:pt x="267948" y="122216"/>
                  </a:lnTo>
                  <a:lnTo>
                    <a:pt x="268395" y="121768"/>
                  </a:lnTo>
                  <a:cubicBezTo>
                    <a:pt x="267948" y="121768"/>
                    <a:pt x="267948" y="121768"/>
                    <a:pt x="267500" y="121320"/>
                  </a:cubicBezTo>
                  <a:close/>
                  <a:moveTo>
                    <a:pt x="266605" y="125797"/>
                  </a:moveTo>
                  <a:cubicBezTo>
                    <a:pt x="266605" y="126245"/>
                    <a:pt x="266157" y="126245"/>
                    <a:pt x="266157" y="126245"/>
                  </a:cubicBezTo>
                  <a:cubicBezTo>
                    <a:pt x="266157" y="126692"/>
                    <a:pt x="266605" y="127140"/>
                    <a:pt x="267052" y="127140"/>
                  </a:cubicBezTo>
                  <a:lnTo>
                    <a:pt x="267052" y="126692"/>
                  </a:lnTo>
                  <a:cubicBezTo>
                    <a:pt x="267052" y="126245"/>
                    <a:pt x="267052" y="126245"/>
                    <a:pt x="266605" y="125797"/>
                  </a:cubicBezTo>
                  <a:close/>
                  <a:moveTo>
                    <a:pt x="263919" y="127588"/>
                  </a:moveTo>
                  <a:cubicBezTo>
                    <a:pt x="263919" y="127588"/>
                    <a:pt x="263471" y="127588"/>
                    <a:pt x="263471" y="128035"/>
                  </a:cubicBezTo>
                  <a:cubicBezTo>
                    <a:pt x="263471" y="128483"/>
                    <a:pt x="263471" y="128931"/>
                    <a:pt x="263919" y="128931"/>
                  </a:cubicBezTo>
                  <a:cubicBezTo>
                    <a:pt x="264366" y="128931"/>
                    <a:pt x="264814" y="129378"/>
                    <a:pt x="265709" y="129378"/>
                  </a:cubicBezTo>
                  <a:cubicBezTo>
                    <a:pt x="265709" y="129378"/>
                    <a:pt x="266157" y="129378"/>
                    <a:pt x="266157" y="128931"/>
                  </a:cubicBezTo>
                  <a:lnTo>
                    <a:pt x="265709" y="128483"/>
                  </a:lnTo>
                  <a:cubicBezTo>
                    <a:pt x="265262" y="128483"/>
                    <a:pt x="264366" y="128035"/>
                    <a:pt x="263919" y="127588"/>
                  </a:cubicBezTo>
                  <a:close/>
                  <a:moveTo>
                    <a:pt x="257651" y="131617"/>
                  </a:moveTo>
                  <a:cubicBezTo>
                    <a:pt x="257651" y="131617"/>
                    <a:pt x="257204" y="132064"/>
                    <a:pt x="257204" y="132512"/>
                  </a:cubicBezTo>
                  <a:cubicBezTo>
                    <a:pt x="257204" y="132512"/>
                    <a:pt x="257651" y="132512"/>
                    <a:pt x="257651" y="132960"/>
                  </a:cubicBezTo>
                  <a:cubicBezTo>
                    <a:pt x="258099" y="132960"/>
                    <a:pt x="258547" y="132512"/>
                    <a:pt x="258547" y="132064"/>
                  </a:cubicBezTo>
                  <a:lnTo>
                    <a:pt x="258547" y="131617"/>
                  </a:lnTo>
                  <a:lnTo>
                    <a:pt x="257651" y="131617"/>
                  </a:lnTo>
                  <a:close/>
                  <a:moveTo>
                    <a:pt x="259890" y="134303"/>
                  </a:moveTo>
                  <a:lnTo>
                    <a:pt x="258547" y="136541"/>
                  </a:lnTo>
                  <a:cubicBezTo>
                    <a:pt x="258547" y="136541"/>
                    <a:pt x="258547" y="136989"/>
                    <a:pt x="258547" y="136989"/>
                  </a:cubicBezTo>
                  <a:cubicBezTo>
                    <a:pt x="258547" y="137884"/>
                    <a:pt x="258994" y="138780"/>
                    <a:pt x="259442" y="138780"/>
                  </a:cubicBezTo>
                  <a:cubicBezTo>
                    <a:pt x="259442" y="138780"/>
                    <a:pt x="259890" y="138780"/>
                    <a:pt x="259890" y="138780"/>
                  </a:cubicBezTo>
                  <a:cubicBezTo>
                    <a:pt x="260337" y="138780"/>
                    <a:pt x="260337" y="138780"/>
                    <a:pt x="260337" y="138780"/>
                  </a:cubicBezTo>
                  <a:cubicBezTo>
                    <a:pt x="260785" y="138780"/>
                    <a:pt x="260785" y="138780"/>
                    <a:pt x="260785" y="138332"/>
                  </a:cubicBezTo>
                  <a:cubicBezTo>
                    <a:pt x="260785" y="138332"/>
                    <a:pt x="260785" y="137884"/>
                    <a:pt x="260785" y="137884"/>
                  </a:cubicBezTo>
                  <a:cubicBezTo>
                    <a:pt x="260785" y="137437"/>
                    <a:pt x="260785" y="136989"/>
                    <a:pt x="260785" y="136989"/>
                  </a:cubicBezTo>
                  <a:cubicBezTo>
                    <a:pt x="260785" y="136541"/>
                    <a:pt x="260785" y="136541"/>
                    <a:pt x="260785" y="136094"/>
                  </a:cubicBezTo>
                  <a:cubicBezTo>
                    <a:pt x="261233" y="135646"/>
                    <a:pt x="261233" y="135198"/>
                    <a:pt x="261233" y="134750"/>
                  </a:cubicBezTo>
                  <a:cubicBezTo>
                    <a:pt x="261233" y="134750"/>
                    <a:pt x="261233" y="134303"/>
                    <a:pt x="260785" y="134303"/>
                  </a:cubicBezTo>
                  <a:lnTo>
                    <a:pt x="259890" y="134303"/>
                  </a:lnTo>
                  <a:close/>
                  <a:moveTo>
                    <a:pt x="255861" y="140570"/>
                  </a:moveTo>
                  <a:cubicBezTo>
                    <a:pt x="255413" y="140570"/>
                    <a:pt x="255413" y="140570"/>
                    <a:pt x="255413" y="141018"/>
                  </a:cubicBezTo>
                  <a:lnTo>
                    <a:pt x="255413" y="142361"/>
                  </a:lnTo>
                  <a:cubicBezTo>
                    <a:pt x="255413" y="142809"/>
                    <a:pt x="255861" y="142809"/>
                    <a:pt x="256308" y="142809"/>
                  </a:cubicBezTo>
                  <a:cubicBezTo>
                    <a:pt x="256308" y="142809"/>
                    <a:pt x="256756" y="142809"/>
                    <a:pt x="256756" y="142809"/>
                  </a:cubicBezTo>
                  <a:cubicBezTo>
                    <a:pt x="257204" y="142361"/>
                    <a:pt x="257651" y="142361"/>
                    <a:pt x="257651" y="141913"/>
                  </a:cubicBezTo>
                  <a:cubicBezTo>
                    <a:pt x="257651" y="141466"/>
                    <a:pt x="257204" y="141466"/>
                    <a:pt x="257204" y="141018"/>
                  </a:cubicBezTo>
                  <a:cubicBezTo>
                    <a:pt x="256756" y="141018"/>
                    <a:pt x="256756" y="140570"/>
                    <a:pt x="256308" y="140570"/>
                  </a:cubicBezTo>
                  <a:cubicBezTo>
                    <a:pt x="256308" y="140570"/>
                    <a:pt x="255861" y="140570"/>
                    <a:pt x="255861" y="140570"/>
                  </a:cubicBezTo>
                  <a:close/>
                  <a:moveTo>
                    <a:pt x="246459" y="143256"/>
                  </a:moveTo>
                  <a:lnTo>
                    <a:pt x="245564" y="144152"/>
                  </a:lnTo>
                  <a:lnTo>
                    <a:pt x="245564" y="145047"/>
                  </a:lnTo>
                  <a:lnTo>
                    <a:pt x="246012" y="145047"/>
                  </a:lnTo>
                  <a:cubicBezTo>
                    <a:pt x="246459" y="145047"/>
                    <a:pt x="246459" y="145047"/>
                    <a:pt x="246907" y="145047"/>
                  </a:cubicBezTo>
                  <a:cubicBezTo>
                    <a:pt x="246907" y="145047"/>
                    <a:pt x="247355" y="145047"/>
                    <a:pt x="247355" y="145047"/>
                  </a:cubicBezTo>
                  <a:lnTo>
                    <a:pt x="247355" y="146390"/>
                  </a:lnTo>
                  <a:cubicBezTo>
                    <a:pt x="247355" y="146838"/>
                    <a:pt x="246907" y="147285"/>
                    <a:pt x="246459" y="147733"/>
                  </a:cubicBezTo>
                  <a:cubicBezTo>
                    <a:pt x="246459" y="148181"/>
                    <a:pt x="246459" y="149076"/>
                    <a:pt x="247355" y="149076"/>
                  </a:cubicBezTo>
                  <a:cubicBezTo>
                    <a:pt x="247802" y="149076"/>
                    <a:pt x="247802" y="149076"/>
                    <a:pt x="247802" y="148628"/>
                  </a:cubicBezTo>
                  <a:lnTo>
                    <a:pt x="248698" y="147285"/>
                  </a:lnTo>
                  <a:cubicBezTo>
                    <a:pt x="249145" y="146390"/>
                    <a:pt x="249145" y="145495"/>
                    <a:pt x="249145" y="145047"/>
                  </a:cubicBezTo>
                  <a:cubicBezTo>
                    <a:pt x="249145" y="144599"/>
                    <a:pt x="249145" y="144599"/>
                    <a:pt x="248698" y="144599"/>
                  </a:cubicBezTo>
                  <a:lnTo>
                    <a:pt x="246459" y="143256"/>
                  </a:lnTo>
                  <a:close/>
                  <a:moveTo>
                    <a:pt x="250488" y="145942"/>
                  </a:moveTo>
                  <a:lnTo>
                    <a:pt x="250488" y="146390"/>
                  </a:lnTo>
                  <a:cubicBezTo>
                    <a:pt x="250488" y="147285"/>
                    <a:pt x="250936" y="148628"/>
                    <a:pt x="250936" y="149524"/>
                  </a:cubicBezTo>
                  <a:lnTo>
                    <a:pt x="251384" y="149524"/>
                  </a:lnTo>
                  <a:cubicBezTo>
                    <a:pt x="252279" y="149076"/>
                    <a:pt x="252727" y="148628"/>
                    <a:pt x="252727" y="148181"/>
                  </a:cubicBezTo>
                  <a:cubicBezTo>
                    <a:pt x="252727" y="148181"/>
                    <a:pt x="253174" y="148181"/>
                    <a:pt x="253174" y="148181"/>
                  </a:cubicBezTo>
                  <a:cubicBezTo>
                    <a:pt x="253174" y="148181"/>
                    <a:pt x="252727" y="147733"/>
                    <a:pt x="252727" y="147733"/>
                  </a:cubicBezTo>
                  <a:cubicBezTo>
                    <a:pt x="252279" y="147733"/>
                    <a:pt x="252279" y="147733"/>
                    <a:pt x="252279" y="147733"/>
                  </a:cubicBezTo>
                  <a:cubicBezTo>
                    <a:pt x="251831" y="147733"/>
                    <a:pt x="251831" y="147733"/>
                    <a:pt x="251384" y="147285"/>
                  </a:cubicBezTo>
                  <a:cubicBezTo>
                    <a:pt x="251384" y="146838"/>
                    <a:pt x="251384" y="146390"/>
                    <a:pt x="250936" y="146390"/>
                  </a:cubicBezTo>
                  <a:cubicBezTo>
                    <a:pt x="250936" y="145942"/>
                    <a:pt x="250936" y="145942"/>
                    <a:pt x="250488" y="145942"/>
                  </a:cubicBezTo>
                  <a:close/>
                  <a:moveTo>
                    <a:pt x="240640" y="156687"/>
                  </a:moveTo>
                  <a:cubicBezTo>
                    <a:pt x="240192" y="157134"/>
                    <a:pt x="240192" y="157582"/>
                    <a:pt x="240192" y="158030"/>
                  </a:cubicBezTo>
                  <a:lnTo>
                    <a:pt x="241087" y="158030"/>
                  </a:lnTo>
                  <a:cubicBezTo>
                    <a:pt x="241087" y="157582"/>
                    <a:pt x="241087" y="157134"/>
                    <a:pt x="240640" y="156687"/>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4" name="TextBox 13">
              <a:extLst>
                <a:ext uri="{FF2B5EF4-FFF2-40B4-BE49-F238E27FC236}">
                  <a16:creationId xmlns:a16="http://schemas.microsoft.com/office/drawing/2014/main" id="{67E34EA2-B9CF-7A4B-342F-138A75812D00}"/>
                </a:ext>
              </a:extLst>
            </p:cNvPr>
            <p:cNvSpPr txBox="1"/>
            <p:nvPr/>
          </p:nvSpPr>
          <p:spPr>
            <a:xfrm>
              <a:off x="7621242" y="2769959"/>
              <a:ext cx="34919" cy="20593"/>
            </a:xfrm>
            <a:custGeom>
              <a:avLst/>
              <a:gdLst/>
              <a:ahLst/>
              <a:cxnLst/>
              <a:rect l="l" t="t" r="r" b="b"/>
              <a:pathLst>
                <a:path w="34919" h="20593">
                  <a:moveTo>
                    <a:pt x="14773" y="0"/>
                  </a:moveTo>
                  <a:cubicBezTo>
                    <a:pt x="14773" y="0"/>
                    <a:pt x="15221" y="448"/>
                    <a:pt x="16116" y="448"/>
                  </a:cubicBezTo>
                  <a:cubicBezTo>
                    <a:pt x="17012" y="448"/>
                    <a:pt x="17459" y="448"/>
                    <a:pt x="18354" y="896"/>
                  </a:cubicBezTo>
                  <a:cubicBezTo>
                    <a:pt x="19250" y="1791"/>
                    <a:pt x="19250" y="1791"/>
                    <a:pt x="19250" y="2239"/>
                  </a:cubicBezTo>
                  <a:cubicBezTo>
                    <a:pt x="19250" y="2686"/>
                    <a:pt x="19250" y="2686"/>
                    <a:pt x="18802" y="3134"/>
                  </a:cubicBezTo>
                  <a:lnTo>
                    <a:pt x="18802" y="3582"/>
                  </a:lnTo>
                  <a:lnTo>
                    <a:pt x="21041" y="3582"/>
                  </a:lnTo>
                  <a:cubicBezTo>
                    <a:pt x="21041" y="3582"/>
                    <a:pt x="20593" y="4029"/>
                    <a:pt x="20593" y="4477"/>
                  </a:cubicBezTo>
                  <a:cubicBezTo>
                    <a:pt x="20593" y="4925"/>
                    <a:pt x="21488" y="5372"/>
                    <a:pt x="21936" y="5820"/>
                  </a:cubicBezTo>
                  <a:lnTo>
                    <a:pt x="22831" y="6268"/>
                  </a:lnTo>
                  <a:lnTo>
                    <a:pt x="26413" y="6268"/>
                  </a:lnTo>
                  <a:cubicBezTo>
                    <a:pt x="26860" y="6268"/>
                    <a:pt x="26860" y="5372"/>
                    <a:pt x="26860" y="5372"/>
                  </a:cubicBezTo>
                  <a:lnTo>
                    <a:pt x="28203" y="5372"/>
                  </a:lnTo>
                  <a:lnTo>
                    <a:pt x="30442" y="7163"/>
                  </a:lnTo>
                  <a:cubicBezTo>
                    <a:pt x="30442" y="7163"/>
                    <a:pt x="28651" y="11192"/>
                    <a:pt x="29099" y="11192"/>
                  </a:cubicBezTo>
                  <a:cubicBezTo>
                    <a:pt x="30442" y="11640"/>
                    <a:pt x="30442" y="11640"/>
                    <a:pt x="30889" y="11640"/>
                  </a:cubicBezTo>
                  <a:lnTo>
                    <a:pt x="32680" y="11640"/>
                  </a:lnTo>
                  <a:lnTo>
                    <a:pt x="33128" y="12088"/>
                  </a:lnTo>
                  <a:cubicBezTo>
                    <a:pt x="33128" y="12983"/>
                    <a:pt x="33128" y="13431"/>
                    <a:pt x="34023" y="13878"/>
                  </a:cubicBezTo>
                  <a:cubicBezTo>
                    <a:pt x="34919" y="14326"/>
                    <a:pt x="34919" y="15221"/>
                    <a:pt x="34919" y="16117"/>
                  </a:cubicBezTo>
                  <a:cubicBezTo>
                    <a:pt x="34471" y="16564"/>
                    <a:pt x="34023" y="16564"/>
                    <a:pt x="33576" y="16564"/>
                  </a:cubicBezTo>
                  <a:cubicBezTo>
                    <a:pt x="33128" y="16564"/>
                    <a:pt x="33128" y="17460"/>
                    <a:pt x="32232" y="17460"/>
                  </a:cubicBezTo>
                  <a:cubicBezTo>
                    <a:pt x="31785" y="17460"/>
                    <a:pt x="31337" y="17460"/>
                    <a:pt x="31337" y="17907"/>
                  </a:cubicBezTo>
                  <a:cubicBezTo>
                    <a:pt x="30442" y="18355"/>
                    <a:pt x="29994" y="18355"/>
                    <a:pt x="29547" y="18355"/>
                  </a:cubicBezTo>
                  <a:lnTo>
                    <a:pt x="27756" y="18355"/>
                  </a:lnTo>
                  <a:cubicBezTo>
                    <a:pt x="27756" y="18803"/>
                    <a:pt x="27756" y="18803"/>
                    <a:pt x="27308" y="18803"/>
                  </a:cubicBezTo>
                  <a:lnTo>
                    <a:pt x="21488" y="18803"/>
                  </a:lnTo>
                  <a:cubicBezTo>
                    <a:pt x="21041" y="18803"/>
                    <a:pt x="20593" y="19250"/>
                    <a:pt x="20593" y="19250"/>
                  </a:cubicBezTo>
                  <a:lnTo>
                    <a:pt x="20145" y="19698"/>
                  </a:lnTo>
                  <a:lnTo>
                    <a:pt x="15668" y="19698"/>
                  </a:lnTo>
                  <a:cubicBezTo>
                    <a:pt x="15221" y="19698"/>
                    <a:pt x="15221" y="19250"/>
                    <a:pt x="14773" y="19250"/>
                  </a:cubicBezTo>
                  <a:cubicBezTo>
                    <a:pt x="14325" y="18803"/>
                    <a:pt x="13430" y="18803"/>
                    <a:pt x="13430" y="18803"/>
                  </a:cubicBezTo>
                  <a:cubicBezTo>
                    <a:pt x="12982" y="19250"/>
                    <a:pt x="12087" y="20146"/>
                    <a:pt x="11639" y="20146"/>
                  </a:cubicBezTo>
                  <a:cubicBezTo>
                    <a:pt x="11639" y="20593"/>
                    <a:pt x="11639" y="20593"/>
                    <a:pt x="11192" y="20593"/>
                  </a:cubicBezTo>
                  <a:cubicBezTo>
                    <a:pt x="10744" y="20593"/>
                    <a:pt x="10296" y="20593"/>
                    <a:pt x="10296" y="20146"/>
                  </a:cubicBezTo>
                  <a:lnTo>
                    <a:pt x="8058" y="18355"/>
                  </a:lnTo>
                  <a:lnTo>
                    <a:pt x="4924" y="18355"/>
                  </a:lnTo>
                  <a:cubicBezTo>
                    <a:pt x="4924" y="18355"/>
                    <a:pt x="4924" y="17907"/>
                    <a:pt x="5372" y="17460"/>
                  </a:cubicBezTo>
                  <a:cubicBezTo>
                    <a:pt x="4924" y="16564"/>
                    <a:pt x="4924" y="16564"/>
                    <a:pt x="4029" y="16564"/>
                  </a:cubicBezTo>
                  <a:cubicBezTo>
                    <a:pt x="3133" y="16564"/>
                    <a:pt x="3133" y="16117"/>
                    <a:pt x="3133" y="15669"/>
                  </a:cubicBezTo>
                  <a:lnTo>
                    <a:pt x="1343" y="13431"/>
                  </a:lnTo>
                  <a:cubicBezTo>
                    <a:pt x="895" y="13431"/>
                    <a:pt x="895" y="13431"/>
                    <a:pt x="895" y="12983"/>
                  </a:cubicBezTo>
                  <a:lnTo>
                    <a:pt x="895" y="11192"/>
                  </a:lnTo>
                  <a:cubicBezTo>
                    <a:pt x="447" y="10745"/>
                    <a:pt x="0" y="10745"/>
                    <a:pt x="0" y="10297"/>
                  </a:cubicBezTo>
                  <a:cubicBezTo>
                    <a:pt x="0" y="9849"/>
                    <a:pt x="447" y="9849"/>
                    <a:pt x="447" y="9402"/>
                  </a:cubicBezTo>
                  <a:cubicBezTo>
                    <a:pt x="895" y="8954"/>
                    <a:pt x="1343" y="8954"/>
                    <a:pt x="1791" y="8954"/>
                  </a:cubicBezTo>
                  <a:lnTo>
                    <a:pt x="2238" y="8954"/>
                  </a:lnTo>
                  <a:cubicBezTo>
                    <a:pt x="3581" y="8506"/>
                    <a:pt x="5372" y="7163"/>
                    <a:pt x="6715" y="6268"/>
                  </a:cubicBezTo>
                  <a:cubicBezTo>
                    <a:pt x="6715" y="5372"/>
                    <a:pt x="7610" y="5372"/>
                    <a:pt x="8058" y="5372"/>
                  </a:cubicBezTo>
                  <a:cubicBezTo>
                    <a:pt x="8506" y="5372"/>
                    <a:pt x="8953" y="5372"/>
                    <a:pt x="8953" y="4925"/>
                  </a:cubicBezTo>
                  <a:cubicBezTo>
                    <a:pt x="9401" y="4925"/>
                    <a:pt x="9401" y="4029"/>
                    <a:pt x="9849" y="4029"/>
                  </a:cubicBezTo>
                  <a:cubicBezTo>
                    <a:pt x="10744" y="3582"/>
                    <a:pt x="13878" y="0"/>
                    <a:pt x="1477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5" name="TextBox 14">
              <a:extLst>
                <a:ext uri="{FF2B5EF4-FFF2-40B4-BE49-F238E27FC236}">
                  <a16:creationId xmlns:a16="http://schemas.microsoft.com/office/drawing/2014/main" id="{E8B1DB91-F130-D8FA-30DA-647783BADC3F}"/>
                </a:ext>
              </a:extLst>
            </p:cNvPr>
            <p:cNvSpPr txBox="1"/>
            <p:nvPr/>
          </p:nvSpPr>
          <p:spPr>
            <a:xfrm>
              <a:off x="6183815" y="2778018"/>
              <a:ext cx="895" cy="1343"/>
            </a:xfrm>
            <a:custGeom>
              <a:avLst/>
              <a:gdLst/>
              <a:ahLst/>
              <a:cxnLst/>
              <a:rect l="l" t="t" r="r" b="b"/>
              <a:pathLst>
                <a:path w="895" h="1343">
                  <a:moveTo>
                    <a:pt x="447" y="0"/>
                  </a:moveTo>
                  <a:lnTo>
                    <a:pt x="895" y="447"/>
                  </a:lnTo>
                  <a:cubicBezTo>
                    <a:pt x="895" y="447"/>
                    <a:pt x="895" y="895"/>
                    <a:pt x="447" y="895"/>
                  </a:cubicBezTo>
                  <a:lnTo>
                    <a:pt x="447" y="1343"/>
                  </a:lnTo>
                  <a:cubicBezTo>
                    <a:pt x="447" y="895"/>
                    <a:pt x="0" y="895"/>
                    <a:pt x="0" y="895"/>
                  </a:cubicBezTo>
                  <a:cubicBezTo>
                    <a:pt x="447" y="447"/>
                    <a:pt x="447" y="447"/>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6" name="TextBox 15">
              <a:extLst>
                <a:ext uri="{FF2B5EF4-FFF2-40B4-BE49-F238E27FC236}">
                  <a16:creationId xmlns:a16="http://schemas.microsoft.com/office/drawing/2014/main" id="{CF14D3EE-57F5-94C0-57ED-78A941977003}"/>
                </a:ext>
              </a:extLst>
            </p:cNvPr>
            <p:cNvSpPr txBox="1"/>
            <p:nvPr/>
          </p:nvSpPr>
          <p:spPr>
            <a:xfrm>
              <a:off x="6851679" y="2780256"/>
              <a:ext cx="336652" cy="224285"/>
            </a:xfrm>
            <a:custGeom>
              <a:avLst/>
              <a:gdLst/>
              <a:ahLst/>
              <a:cxnLst/>
              <a:rect l="l" t="t" r="r" b="b"/>
              <a:pathLst>
                <a:path w="336652" h="224285">
                  <a:moveTo>
                    <a:pt x="51035" y="0"/>
                  </a:moveTo>
                  <a:cubicBezTo>
                    <a:pt x="51930" y="0"/>
                    <a:pt x="52826" y="448"/>
                    <a:pt x="52826" y="1343"/>
                  </a:cubicBezTo>
                  <a:cubicBezTo>
                    <a:pt x="53721" y="2238"/>
                    <a:pt x="55064" y="2686"/>
                    <a:pt x="56855" y="2686"/>
                  </a:cubicBezTo>
                  <a:cubicBezTo>
                    <a:pt x="57302" y="2686"/>
                    <a:pt x="57750" y="2686"/>
                    <a:pt x="58198" y="2686"/>
                  </a:cubicBezTo>
                  <a:cubicBezTo>
                    <a:pt x="59988" y="2686"/>
                    <a:pt x="62227" y="4029"/>
                    <a:pt x="64018" y="4029"/>
                  </a:cubicBezTo>
                  <a:cubicBezTo>
                    <a:pt x="65361" y="4029"/>
                    <a:pt x="65808" y="4477"/>
                    <a:pt x="66704" y="5372"/>
                  </a:cubicBezTo>
                  <a:lnTo>
                    <a:pt x="67599" y="8506"/>
                  </a:lnTo>
                  <a:cubicBezTo>
                    <a:pt x="68942" y="9849"/>
                    <a:pt x="69837" y="12087"/>
                    <a:pt x="69837" y="13878"/>
                  </a:cubicBezTo>
                  <a:cubicBezTo>
                    <a:pt x="69837" y="15669"/>
                    <a:pt x="69390" y="17012"/>
                    <a:pt x="68494" y="18802"/>
                  </a:cubicBezTo>
                  <a:cubicBezTo>
                    <a:pt x="66704" y="25965"/>
                    <a:pt x="65808" y="34471"/>
                    <a:pt x="63570" y="41634"/>
                  </a:cubicBezTo>
                  <a:cubicBezTo>
                    <a:pt x="63570" y="42081"/>
                    <a:pt x="63570" y="42081"/>
                    <a:pt x="63570" y="42529"/>
                  </a:cubicBezTo>
                  <a:cubicBezTo>
                    <a:pt x="63570" y="43424"/>
                    <a:pt x="63122" y="43872"/>
                    <a:pt x="63122" y="44767"/>
                  </a:cubicBezTo>
                  <a:cubicBezTo>
                    <a:pt x="62674" y="46110"/>
                    <a:pt x="62227" y="47901"/>
                    <a:pt x="61331" y="48797"/>
                  </a:cubicBezTo>
                  <a:lnTo>
                    <a:pt x="61331" y="50140"/>
                  </a:lnTo>
                  <a:cubicBezTo>
                    <a:pt x="61331" y="51483"/>
                    <a:pt x="60884" y="53273"/>
                    <a:pt x="60884" y="55064"/>
                  </a:cubicBezTo>
                  <a:cubicBezTo>
                    <a:pt x="59541" y="58198"/>
                    <a:pt x="57750" y="60436"/>
                    <a:pt x="56855" y="64465"/>
                  </a:cubicBezTo>
                  <a:lnTo>
                    <a:pt x="55064" y="71180"/>
                  </a:lnTo>
                  <a:cubicBezTo>
                    <a:pt x="53721" y="74314"/>
                    <a:pt x="52378" y="77895"/>
                    <a:pt x="50587" y="81029"/>
                  </a:cubicBezTo>
                  <a:cubicBezTo>
                    <a:pt x="50587" y="83267"/>
                    <a:pt x="49692" y="85506"/>
                    <a:pt x="49244" y="88640"/>
                  </a:cubicBezTo>
                  <a:cubicBezTo>
                    <a:pt x="48349" y="90430"/>
                    <a:pt x="47454" y="92221"/>
                    <a:pt x="47006" y="94907"/>
                  </a:cubicBezTo>
                  <a:cubicBezTo>
                    <a:pt x="46110" y="97145"/>
                    <a:pt x="45663" y="100279"/>
                    <a:pt x="43872" y="102070"/>
                  </a:cubicBezTo>
                  <a:cubicBezTo>
                    <a:pt x="43424" y="102965"/>
                    <a:pt x="43424" y="103860"/>
                    <a:pt x="43424" y="104308"/>
                  </a:cubicBezTo>
                  <a:lnTo>
                    <a:pt x="38052" y="124901"/>
                  </a:lnTo>
                  <a:cubicBezTo>
                    <a:pt x="38052" y="125797"/>
                    <a:pt x="37157" y="127587"/>
                    <a:pt x="36709" y="128930"/>
                  </a:cubicBezTo>
                  <a:cubicBezTo>
                    <a:pt x="35814" y="132064"/>
                    <a:pt x="35366" y="136093"/>
                    <a:pt x="34919" y="139227"/>
                  </a:cubicBezTo>
                  <a:cubicBezTo>
                    <a:pt x="34919" y="140122"/>
                    <a:pt x="34919" y="141018"/>
                    <a:pt x="34919" y="141465"/>
                  </a:cubicBezTo>
                  <a:cubicBezTo>
                    <a:pt x="34919" y="143704"/>
                    <a:pt x="34471" y="145494"/>
                    <a:pt x="33576" y="147285"/>
                  </a:cubicBezTo>
                  <a:cubicBezTo>
                    <a:pt x="32233" y="150419"/>
                    <a:pt x="31785" y="154000"/>
                    <a:pt x="31785" y="157582"/>
                  </a:cubicBezTo>
                  <a:cubicBezTo>
                    <a:pt x="31785" y="157582"/>
                    <a:pt x="31785" y="158029"/>
                    <a:pt x="32233" y="158029"/>
                  </a:cubicBezTo>
                  <a:cubicBezTo>
                    <a:pt x="32233" y="158477"/>
                    <a:pt x="32680" y="158029"/>
                    <a:pt x="32680" y="158029"/>
                  </a:cubicBezTo>
                  <a:cubicBezTo>
                    <a:pt x="33576" y="156686"/>
                    <a:pt x="34919" y="156686"/>
                    <a:pt x="35366" y="155791"/>
                  </a:cubicBezTo>
                  <a:cubicBezTo>
                    <a:pt x="35814" y="154895"/>
                    <a:pt x="36709" y="154448"/>
                    <a:pt x="36709" y="154000"/>
                  </a:cubicBezTo>
                  <a:cubicBezTo>
                    <a:pt x="40291" y="149076"/>
                    <a:pt x="44768" y="144151"/>
                    <a:pt x="46558" y="138779"/>
                  </a:cubicBezTo>
                  <a:cubicBezTo>
                    <a:pt x="47901" y="137436"/>
                    <a:pt x="48797" y="136093"/>
                    <a:pt x="49692" y="134750"/>
                  </a:cubicBezTo>
                  <a:cubicBezTo>
                    <a:pt x="52826" y="129826"/>
                    <a:pt x="55959" y="125349"/>
                    <a:pt x="58198" y="120872"/>
                  </a:cubicBezTo>
                  <a:cubicBezTo>
                    <a:pt x="58198" y="120424"/>
                    <a:pt x="58198" y="119977"/>
                    <a:pt x="58645" y="119081"/>
                  </a:cubicBezTo>
                  <a:cubicBezTo>
                    <a:pt x="61331" y="115500"/>
                    <a:pt x="64018" y="112814"/>
                    <a:pt x="65808" y="108337"/>
                  </a:cubicBezTo>
                  <a:cubicBezTo>
                    <a:pt x="67599" y="106994"/>
                    <a:pt x="68942" y="106099"/>
                    <a:pt x="69837" y="104308"/>
                  </a:cubicBezTo>
                  <a:cubicBezTo>
                    <a:pt x="69837" y="102070"/>
                    <a:pt x="70733" y="101174"/>
                    <a:pt x="71628" y="100279"/>
                  </a:cubicBezTo>
                  <a:cubicBezTo>
                    <a:pt x="71628" y="101174"/>
                    <a:pt x="71180" y="101622"/>
                    <a:pt x="71180" y="102965"/>
                  </a:cubicBezTo>
                  <a:lnTo>
                    <a:pt x="70285" y="105651"/>
                  </a:lnTo>
                  <a:cubicBezTo>
                    <a:pt x="70285" y="106547"/>
                    <a:pt x="69837" y="107890"/>
                    <a:pt x="68494" y="108337"/>
                  </a:cubicBezTo>
                  <a:cubicBezTo>
                    <a:pt x="65808" y="109680"/>
                    <a:pt x="65808" y="113262"/>
                    <a:pt x="64465" y="115500"/>
                  </a:cubicBezTo>
                  <a:cubicBezTo>
                    <a:pt x="64465" y="115500"/>
                    <a:pt x="64465" y="115948"/>
                    <a:pt x="64465" y="115948"/>
                  </a:cubicBezTo>
                  <a:cubicBezTo>
                    <a:pt x="64465" y="115948"/>
                    <a:pt x="64465" y="115948"/>
                    <a:pt x="64465" y="116395"/>
                  </a:cubicBezTo>
                  <a:cubicBezTo>
                    <a:pt x="64913" y="116395"/>
                    <a:pt x="65361" y="116395"/>
                    <a:pt x="65361" y="115948"/>
                  </a:cubicBezTo>
                  <a:cubicBezTo>
                    <a:pt x="65808" y="115948"/>
                    <a:pt x="66704" y="115500"/>
                    <a:pt x="67151" y="115052"/>
                  </a:cubicBezTo>
                  <a:cubicBezTo>
                    <a:pt x="68494" y="112366"/>
                    <a:pt x="70285" y="109233"/>
                    <a:pt x="73419" y="106994"/>
                  </a:cubicBezTo>
                  <a:cubicBezTo>
                    <a:pt x="76105" y="106099"/>
                    <a:pt x="76553" y="103860"/>
                    <a:pt x="77895" y="100279"/>
                  </a:cubicBezTo>
                  <a:cubicBezTo>
                    <a:pt x="79686" y="96698"/>
                    <a:pt x="81477" y="93116"/>
                    <a:pt x="85954" y="90878"/>
                  </a:cubicBezTo>
                  <a:lnTo>
                    <a:pt x="87297" y="89087"/>
                  </a:lnTo>
                  <a:cubicBezTo>
                    <a:pt x="88192" y="85506"/>
                    <a:pt x="89535" y="84610"/>
                    <a:pt x="91326" y="83715"/>
                  </a:cubicBezTo>
                  <a:cubicBezTo>
                    <a:pt x="91773" y="83715"/>
                    <a:pt x="91773" y="83715"/>
                    <a:pt x="92221" y="83715"/>
                  </a:cubicBezTo>
                  <a:cubicBezTo>
                    <a:pt x="92669" y="83715"/>
                    <a:pt x="93116" y="83715"/>
                    <a:pt x="93564" y="83715"/>
                  </a:cubicBezTo>
                  <a:cubicBezTo>
                    <a:pt x="94012" y="83715"/>
                    <a:pt x="94012" y="83267"/>
                    <a:pt x="94012" y="82820"/>
                  </a:cubicBezTo>
                  <a:cubicBezTo>
                    <a:pt x="94012" y="82372"/>
                    <a:pt x="94012" y="82372"/>
                    <a:pt x="94012" y="81924"/>
                  </a:cubicBezTo>
                  <a:cubicBezTo>
                    <a:pt x="93564" y="81029"/>
                    <a:pt x="93116" y="80581"/>
                    <a:pt x="93116" y="80134"/>
                  </a:cubicBezTo>
                  <a:cubicBezTo>
                    <a:pt x="93116" y="79686"/>
                    <a:pt x="93564" y="78791"/>
                    <a:pt x="94012" y="78343"/>
                  </a:cubicBezTo>
                  <a:cubicBezTo>
                    <a:pt x="95355" y="77895"/>
                    <a:pt x="96250" y="76105"/>
                    <a:pt x="96698" y="75209"/>
                  </a:cubicBezTo>
                  <a:cubicBezTo>
                    <a:pt x="99832" y="71180"/>
                    <a:pt x="100279" y="67599"/>
                    <a:pt x="103861" y="64465"/>
                  </a:cubicBezTo>
                  <a:cubicBezTo>
                    <a:pt x="104756" y="64017"/>
                    <a:pt x="105204" y="62674"/>
                    <a:pt x="105651" y="61779"/>
                  </a:cubicBezTo>
                  <a:cubicBezTo>
                    <a:pt x="106547" y="60884"/>
                    <a:pt x="107890" y="59988"/>
                    <a:pt x="109680" y="59988"/>
                  </a:cubicBezTo>
                  <a:cubicBezTo>
                    <a:pt x="111471" y="59988"/>
                    <a:pt x="111919" y="59541"/>
                    <a:pt x="112814" y="58645"/>
                  </a:cubicBezTo>
                  <a:cubicBezTo>
                    <a:pt x="113262" y="58198"/>
                    <a:pt x="113709" y="57750"/>
                    <a:pt x="114157" y="57750"/>
                  </a:cubicBezTo>
                  <a:cubicBezTo>
                    <a:pt x="114605" y="57750"/>
                    <a:pt x="115500" y="58198"/>
                    <a:pt x="115948" y="59093"/>
                  </a:cubicBezTo>
                  <a:cubicBezTo>
                    <a:pt x="115948" y="59093"/>
                    <a:pt x="115948" y="59093"/>
                    <a:pt x="116396" y="59093"/>
                  </a:cubicBezTo>
                  <a:cubicBezTo>
                    <a:pt x="116396" y="59093"/>
                    <a:pt x="116843" y="59093"/>
                    <a:pt x="116843" y="59093"/>
                  </a:cubicBezTo>
                  <a:lnTo>
                    <a:pt x="116843" y="57750"/>
                  </a:lnTo>
                  <a:cubicBezTo>
                    <a:pt x="116843" y="57302"/>
                    <a:pt x="116843" y="57302"/>
                    <a:pt x="116396" y="56855"/>
                  </a:cubicBezTo>
                  <a:cubicBezTo>
                    <a:pt x="116396" y="56407"/>
                    <a:pt x="116396" y="55512"/>
                    <a:pt x="116396" y="55064"/>
                  </a:cubicBezTo>
                  <a:cubicBezTo>
                    <a:pt x="116396" y="54616"/>
                    <a:pt x="116396" y="54169"/>
                    <a:pt x="116396" y="54169"/>
                  </a:cubicBezTo>
                  <a:lnTo>
                    <a:pt x="122663" y="48349"/>
                  </a:lnTo>
                  <a:cubicBezTo>
                    <a:pt x="123558" y="47006"/>
                    <a:pt x="124454" y="46558"/>
                    <a:pt x="124454" y="45215"/>
                  </a:cubicBezTo>
                  <a:cubicBezTo>
                    <a:pt x="124454" y="45215"/>
                    <a:pt x="124454" y="44767"/>
                    <a:pt x="124454" y="44320"/>
                  </a:cubicBezTo>
                  <a:cubicBezTo>
                    <a:pt x="124454" y="43872"/>
                    <a:pt x="124454" y="42977"/>
                    <a:pt x="124901" y="42529"/>
                  </a:cubicBezTo>
                  <a:cubicBezTo>
                    <a:pt x="126244" y="40738"/>
                    <a:pt x="127587" y="40291"/>
                    <a:pt x="128930" y="38500"/>
                  </a:cubicBezTo>
                  <a:cubicBezTo>
                    <a:pt x="129826" y="36709"/>
                    <a:pt x="131616" y="35814"/>
                    <a:pt x="132960" y="34919"/>
                  </a:cubicBezTo>
                  <a:lnTo>
                    <a:pt x="134302" y="33128"/>
                  </a:lnTo>
                  <a:lnTo>
                    <a:pt x="133855" y="32680"/>
                  </a:lnTo>
                  <a:cubicBezTo>
                    <a:pt x="133855" y="32233"/>
                    <a:pt x="133407" y="32233"/>
                    <a:pt x="133407" y="32233"/>
                  </a:cubicBezTo>
                  <a:cubicBezTo>
                    <a:pt x="132960" y="32680"/>
                    <a:pt x="132064" y="32680"/>
                    <a:pt x="131616" y="32680"/>
                  </a:cubicBezTo>
                  <a:cubicBezTo>
                    <a:pt x="131169" y="32680"/>
                    <a:pt x="130273" y="32680"/>
                    <a:pt x="129826" y="32680"/>
                  </a:cubicBezTo>
                  <a:cubicBezTo>
                    <a:pt x="131169" y="29099"/>
                    <a:pt x="133407" y="27308"/>
                    <a:pt x="135645" y="25517"/>
                  </a:cubicBezTo>
                  <a:cubicBezTo>
                    <a:pt x="136989" y="25070"/>
                    <a:pt x="137884" y="25070"/>
                    <a:pt x="138779" y="24174"/>
                  </a:cubicBezTo>
                  <a:cubicBezTo>
                    <a:pt x="139227" y="24622"/>
                    <a:pt x="139227" y="25070"/>
                    <a:pt x="139227" y="25070"/>
                  </a:cubicBezTo>
                  <a:lnTo>
                    <a:pt x="136093" y="27756"/>
                  </a:lnTo>
                  <a:cubicBezTo>
                    <a:pt x="135645" y="27756"/>
                    <a:pt x="135198" y="28651"/>
                    <a:pt x="135198" y="29099"/>
                  </a:cubicBezTo>
                  <a:cubicBezTo>
                    <a:pt x="135198" y="29546"/>
                    <a:pt x="135198" y="30442"/>
                    <a:pt x="135645" y="30889"/>
                  </a:cubicBezTo>
                  <a:lnTo>
                    <a:pt x="136541" y="30889"/>
                  </a:lnTo>
                  <a:lnTo>
                    <a:pt x="139675" y="28651"/>
                  </a:lnTo>
                  <a:cubicBezTo>
                    <a:pt x="141465" y="26860"/>
                    <a:pt x="143256" y="25965"/>
                    <a:pt x="145494" y="25965"/>
                  </a:cubicBezTo>
                  <a:cubicBezTo>
                    <a:pt x="145942" y="25965"/>
                    <a:pt x="146390" y="25517"/>
                    <a:pt x="146837" y="25070"/>
                  </a:cubicBezTo>
                  <a:cubicBezTo>
                    <a:pt x="148180" y="22831"/>
                    <a:pt x="150867" y="23727"/>
                    <a:pt x="153105" y="21936"/>
                  </a:cubicBezTo>
                  <a:cubicBezTo>
                    <a:pt x="154000" y="21041"/>
                    <a:pt x="155791" y="21936"/>
                    <a:pt x="156686" y="20593"/>
                  </a:cubicBezTo>
                  <a:lnTo>
                    <a:pt x="158477" y="16564"/>
                  </a:lnTo>
                  <a:cubicBezTo>
                    <a:pt x="158477" y="16564"/>
                    <a:pt x="158477" y="16116"/>
                    <a:pt x="158477" y="16116"/>
                  </a:cubicBezTo>
                  <a:cubicBezTo>
                    <a:pt x="158477" y="15669"/>
                    <a:pt x="158477" y="15669"/>
                    <a:pt x="158029" y="15669"/>
                  </a:cubicBezTo>
                  <a:cubicBezTo>
                    <a:pt x="156686" y="15669"/>
                    <a:pt x="155343" y="15669"/>
                    <a:pt x="154448" y="14773"/>
                  </a:cubicBezTo>
                  <a:lnTo>
                    <a:pt x="154000" y="14326"/>
                  </a:lnTo>
                  <a:lnTo>
                    <a:pt x="154448" y="13878"/>
                  </a:lnTo>
                  <a:cubicBezTo>
                    <a:pt x="156686" y="12535"/>
                    <a:pt x="159372" y="11639"/>
                    <a:pt x="162058" y="11639"/>
                  </a:cubicBezTo>
                  <a:cubicBezTo>
                    <a:pt x="162954" y="11639"/>
                    <a:pt x="163849" y="11192"/>
                    <a:pt x="164297" y="11192"/>
                  </a:cubicBezTo>
                  <a:cubicBezTo>
                    <a:pt x="164744" y="11192"/>
                    <a:pt x="165192" y="11639"/>
                    <a:pt x="165640" y="11639"/>
                  </a:cubicBezTo>
                  <a:cubicBezTo>
                    <a:pt x="166087" y="11639"/>
                    <a:pt x="166983" y="12087"/>
                    <a:pt x="167431" y="12087"/>
                  </a:cubicBezTo>
                  <a:cubicBezTo>
                    <a:pt x="168326" y="12087"/>
                    <a:pt x="169221" y="11639"/>
                    <a:pt x="170116" y="11192"/>
                  </a:cubicBezTo>
                  <a:cubicBezTo>
                    <a:pt x="170116" y="10744"/>
                    <a:pt x="170564" y="10744"/>
                    <a:pt x="171012" y="10744"/>
                  </a:cubicBezTo>
                  <a:cubicBezTo>
                    <a:pt x="171460" y="10744"/>
                    <a:pt x="171460" y="10744"/>
                    <a:pt x="171907" y="11192"/>
                  </a:cubicBezTo>
                  <a:cubicBezTo>
                    <a:pt x="173250" y="12087"/>
                    <a:pt x="175041" y="12087"/>
                    <a:pt x="177727" y="12087"/>
                  </a:cubicBezTo>
                  <a:cubicBezTo>
                    <a:pt x="179070" y="12087"/>
                    <a:pt x="180861" y="12982"/>
                    <a:pt x="182204" y="15669"/>
                  </a:cubicBezTo>
                  <a:lnTo>
                    <a:pt x="184890" y="17459"/>
                  </a:lnTo>
                  <a:cubicBezTo>
                    <a:pt x="186233" y="19698"/>
                    <a:pt x="187128" y="21041"/>
                    <a:pt x="187128" y="21936"/>
                  </a:cubicBezTo>
                  <a:lnTo>
                    <a:pt x="187128" y="22831"/>
                  </a:lnTo>
                  <a:cubicBezTo>
                    <a:pt x="186680" y="25965"/>
                    <a:pt x="186680" y="28203"/>
                    <a:pt x="186680" y="30889"/>
                  </a:cubicBezTo>
                  <a:cubicBezTo>
                    <a:pt x="186680" y="33576"/>
                    <a:pt x="186680" y="35814"/>
                    <a:pt x="186233" y="38052"/>
                  </a:cubicBezTo>
                  <a:cubicBezTo>
                    <a:pt x="186233" y="40291"/>
                    <a:pt x="186233" y="42529"/>
                    <a:pt x="186680" y="45215"/>
                  </a:cubicBezTo>
                  <a:cubicBezTo>
                    <a:pt x="186680" y="48797"/>
                    <a:pt x="185337" y="51483"/>
                    <a:pt x="184442" y="55959"/>
                  </a:cubicBezTo>
                  <a:lnTo>
                    <a:pt x="183099" y="62674"/>
                  </a:lnTo>
                  <a:cubicBezTo>
                    <a:pt x="182204" y="66256"/>
                    <a:pt x="181756" y="69390"/>
                    <a:pt x="181308" y="72971"/>
                  </a:cubicBezTo>
                  <a:cubicBezTo>
                    <a:pt x="180413" y="77895"/>
                    <a:pt x="179965" y="82372"/>
                    <a:pt x="178622" y="86849"/>
                  </a:cubicBezTo>
                  <a:cubicBezTo>
                    <a:pt x="178622" y="89087"/>
                    <a:pt x="178622" y="89535"/>
                    <a:pt x="177727" y="90430"/>
                  </a:cubicBezTo>
                  <a:cubicBezTo>
                    <a:pt x="177727" y="90878"/>
                    <a:pt x="177727" y="91773"/>
                    <a:pt x="177279" y="92221"/>
                  </a:cubicBezTo>
                  <a:cubicBezTo>
                    <a:pt x="176832" y="93564"/>
                    <a:pt x="176832" y="95355"/>
                    <a:pt x="176384" y="98041"/>
                  </a:cubicBezTo>
                  <a:lnTo>
                    <a:pt x="175489" y="106994"/>
                  </a:lnTo>
                  <a:cubicBezTo>
                    <a:pt x="174593" y="111023"/>
                    <a:pt x="173698" y="115500"/>
                    <a:pt x="173698" y="119977"/>
                  </a:cubicBezTo>
                  <a:cubicBezTo>
                    <a:pt x="173698" y="120872"/>
                    <a:pt x="173698" y="121320"/>
                    <a:pt x="173698" y="122215"/>
                  </a:cubicBezTo>
                  <a:cubicBezTo>
                    <a:pt x="173250" y="126692"/>
                    <a:pt x="172355" y="131616"/>
                    <a:pt x="171907" y="137436"/>
                  </a:cubicBezTo>
                  <a:lnTo>
                    <a:pt x="171907" y="144151"/>
                  </a:lnTo>
                  <a:cubicBezTo>
                    <a:pt x="171460" y="146390"/>
                    <a:pt x="171460" y="148180"/>
                    <a:pt x="171460" y="149523"/>
                  </a:cubicBezTo>
                  <a:cubicBezTo>
                    <a:pt x="171460" y="151314"/>
                    <a:pt x="171460" y="151762"/>
                    <a:pt x="171907" y="151762"/>
                  </a:cubicBezTo>
                  <a:cubicBezTo>
                    <a:pt x="173698" y="150419"/>
                    <a:pt x="175936" y="149076"/>
                    <a:pt x="176832" y="146837"/>
                  </a:cubicBezTo>
                  <a:cubicBezTo>
                    <a:pt x="178622" y="142808"/>
                    <a:pt x="180861" y="140570"/>
                    <a:pt x="183994" y="137436"/>
                  </a:cubicBezTo>
                  <a:cubicBezTo>
                    <a:pt x="186233" y="132959"/>
                    <a:pt x="188471" y="130273"/>
                    <a:pt x="190262" y="126692"/>
                  </a:cubicBezTo>
                  <a:cubicBezTo>
                    <a:pt x="192053" y="125797"/>
                    <a:pt x="193396" y="123558"/>
                    <a:pt x="194291" y="121320"/>
                  </a:cubicBezTo>
                  <a:lnTo>
                    <a:pt x="196977" y="117738"/>
                  </a:lnTo>
                  <a:cubicBezTo>
                    <a:pt x="197425" y="117738"/>
                    <a:pt x="197872" y="116843"/>
                    <a:pt x="198320" y="116843"/>
                  </a:cubicBezTo>
                  <a:cubicBezTo>
                    <a:pt x="201901" y="111023"/>
                    <a:pt x="205483" y="106994"/>
                    <a:pt x="208617" y="101622"/>
                  </a:cubicBezTo>
                  <a:lnTo>
                    <a:pt x="213093" y="94907"/>
                  </a:lnTo>
                  <a:cubicBezTo>
                    <a:pt x="214884" y="93116"/>
                    <a:pt x="216675" y="92221"/>
                    <a:pt x="218018" y="90430"/>
                  </a:cubicBezTo>
                  <a:cubicBezTo>
                    <a:pt x="218465" y="89983"/>
                    <a:pt x="218465" y="89983"/>
                    <a:pt x="218913" y="89983"/>
                  </a:cubicBezTo>
                  <a:cubicBezTo>
                    <a:pt x="219361" y="89983"/>
                    <a:pt x="220256" y="90430"/>
                    <a:pt x="220704" y="90878"/>
                  </a:cubicBezTo>
                  <a:cubicBezTo>
                    <a:pt x="221151" y="90878"/>
                    <a:pt x="221599" y="90878"/>
                    <a:pt x="222047" y="90430"/>
                  </a:cubicBezTo>
                  <a:cubicBezTo>
                    <a:pt x="221599" y="90430"/>
                    <a:pt x="221599" y="89983"/>
                    <a:pt x="221151" y="89535"/>
                  </a:cubicBezTo>
                  <a:cubicBezTo>
                    <a:pt x="220704" y="89535"/>
                    <a:pt x="220704" y="88640"/>
                    <a:pt x="220704" y="88192"/>
                  </a:cubicBezTo>
                  <a:cubicBezTo>
                    <a:pt x="220704" y="87744"/>
                    <a:pt x="220704" y="87297"/>
                    <a:pt x="221151" y="86849"/>
                  </a:cubicBezTo>
                  <a:cubicBezTo>
                    <a:pt x="222494" y="85954"/>
                    <a:pt x="222942" y="84610"/>
                    <a:pt x="223390" y="83267"/>
                  </a:cubicBezTo>
                  <a:cubicBezTo>
                    <a:pt x="223390" y="79238"/>
                    <a:pt x="225628" y="77000"/>
                    <a:pt x="228762" y="74314"/>
                  </a:cubicBezTo>
                  <a:cubicBezTo>
                    <a:pt x="230553" y="71180"/>
                    <a:pt x="231896" y="69837"/>
                    <a:pt x="233686" y="67599"/>
                  </a:cubicBezTo>
                  <a:cubicBezTo>
                    <a:pt x="239954" y="60884"/>
                    <a:pt x="246669" y="54616"/>
                    <a:pt x="253384" y="49692"/>
                  </a:cubicBezTo>
                  <a:cubicBezTo>
                    <a:pt x="256070" y="46558"/>
                    <a:pt x="260994" y="43424"/>
                    <a:pt x="265471" y="41634"/>
                  </a:cubicBezTo>
                  <a:cubicBezTo>
                    <a:pt x="269500" y="39395"/>
                    <a:pt x="274425" y="38948"/>
                    <a:pt x="279797" y="38500"/>
                  </a:cubicBezTo>
                  <a:cubicBezTo>
                    <a:pt x="280244" y="38500"/>
                    <a:pt x="282035" y="38052"/>
                    <a:pt x="283378" y="38052"/>
                  </a:cubicBezTo>
                  <a:cubicBezTo>
                    <a:pt x="283826" y="38052"/>
                    <a:pt x="284721" y="38052"/>
                    <a:pt x="285169" y="38052"/>
                  </a:cubicBezTo>
                  <a:cubicBezTo>
                    <a:pt x="287407" y="38052"/>
                    <a:pt x="289646" y="38500"/>
                    <a:pt x="291436" y="41186"/>
                  </a:cubicBezTo>
                  <a:cubicBezTo>
                    <a:pt x="293227" y="41634"/>
                    <a:pt x="294570" y="42977"/>
                    <a:pt x="296361" y="43424"/>
                  </a:cubicBezTo>
                  <a:cubicBezTo>
                    <a:pt x="299047" y="45215"/>
                    <a:pt x="299942" y="47006"/>
                    <a:pt x="299942" y="49692"/>
                  </a:cubicBezTo>
                  <a:cubicBezTo>
                    <a:pt x="299942" y="50587"/>
                    <a:pt x="300390" y="51035"/>
                    <a:pt x="300838" y="51930"/>
                  </a:cubicBezTo>
                  <a:cubicBezTo>
                    <a:pt x="300838" y="55512"/>
                    <a:pt x="301285" y="58198"/>
                    <a:pt x="301285" y="61331"/>
                  </a:cubicBezTo>
                  <a:cubicBezTo>
                    <a:pt x="301285" y="64465"/>
                    <a:pt x="300838" y="67151"/>
                    <a:pt x="300838" y="70285"/>
                  </a:cubicBezTo>
                  <a:cubicBezTo>
                    <a:pt x="300838" y="73419"/>
                    <a:pt x="299942" y="76552"/>
                    <a:pt x="299942" y="79686"/>
                  </a:cubicBezTo>
                  <a:cubicBezTo>
                    <a:pt x="299495" y="82820"/>
                    <a:pt x="299495" y="86849"/>
                    <a:pt x="298599" y="91326"/>
                  </a:cubicBezTo>
                  <a:cubicBezTo>
                    <a:pt x="298599" y="92669"/>
                    <a:pt x="298599" y="94012"/>
                    <a:pt x="298599" y="94907"/>
                  </a:cubicBezTo>
                  <a:cubicBezTo>
                    <a:pt x="298599" y="95355"/>
                    <a:pt x="298599" y="95802"/>
                    <a:pt x="298599" y="96250"/>
                  </a:cubicBezTo>
                  <a:cubicBezTo>
                    <a:pt x="298151" y="101622"/>
                    <a:pt x="298151" y="106994"/>
                    <a:pt x="298151" y="111471"/>
                  </a:cubicBezTo>
                  <a:cubicBezTo>
                    <a:pt x="298151" y="118634"/>
                    <a:pt x="300838" y="126244"/>
                    <a:pt x="304419" y="132959"/>
                  </a:cubicBezTo>
                  <a:cubicBezTo>
                    <a:pt x="305762" y="133855"/>
                    <a:pt x="306657" y="135198"/>
                    <a:pt x="307553" y="136988"/>
                  </a:cubicBezTo>
                  <a:cubicBezTo>
                    <a:pt x="308448" y="138332"/>
                    <a:pt x="310239" y="138779"/>
                    <a:pt x="311582" y="138779"/>
                  </a:cubicBezTo>
                  <a:cubicBezTo>
                    <a:pt x="312029" y="138779"/>
                    <a:pt x="312477" y="138779"/>
                    <a:pt x="312925" y="138779"/>
                  </a:cubicBezTo>
                  <a:cubicBezTo>
                    <a:pt x="313820" y="138332"/>
                    <a:pt x="314268" y="138332"/>
                    <a:pt x="315163" y="138332"/>
                  </a:cubicBezTo>
                  <a:cubicBezTo>
                    <a:pt x="319192" y="136541"/>
                    <a:pt x="322326" y="134750"/>
                    <a:pt x="325907" y="132512"/>
                  </a:cubicBezTo>
                  <a:cubicBezTo>
                    <a:pt x="326803" y="132064"/>
                    <a:pt x="328146" y="132064"/>
                    <a:pt x="329041" y="132064"/>
                  </a:cubicBezTo>
                  <a:cubicBezTo>
                    <a:pt x="329936" y="132064"/>
                    <a:pt x="330384" y="132064"/>
                    <a:pt x="331727" y="132512"/>
                  </a:cubicBezTo>
                  <a:cubicBezTo>
                    <a:pt x="332622" y="132512"/>
                    <a:pt x="333966" y="133855"/>
                    <a:pt x="334413" y="134750"/>
                  </a:cubicBezTo>
                  <a:lnTo>
                    <a:pt x="336204" y="137884"/>
                  </a:lnTo>
                  <a:lnTo>
                    <a:pt x="336204" y="139227"/>
                  </a:lnTo>
                  <a:cubicBezTo>
                    <a:pt x="336652" y="140122"/>
                    <a:pt x="336652" y="141465"/>
                    <a:pt x="336652" y="142361"/>
                  </a:cubicBezTo>
                  <a:cubicBezTo>
                    <a:pt x="336652" y="144599"/>
                    <a:pt x="336204" y="146837"/>
                    <a:pt x="334861" y="148628"/>
                  </a:cubicBezTo>
                  <a:cubicBezTo>
                    <a:pt x="333070" y="149971"/>
                    <a:pt x="331279" y="151314"/>
                    <a:pt x="329041" y="152209"/>
                  </a:cubicBezTo>
                  <a:cubicBezTo>
                    <a:pt x="327698" y="152657"/>
                    <a:pt x="326355" y="154448"/>
                    <a:pt x="323669" y="155791"/>
                  </a:cubicBezTo>
                  <a:cubicBezTo>
                    <a:pt x="323221" y="156238"/>
                    <a:pt x="322774" y="157134"/>
                    <a:pt x="321878" y="157134"/>
                  </a:cubicBezTo>
                  <a:cubicBezTo>
                    <a:pt x="321431" y="157582"/>
                    <a:pt x="320535" y="158029"/>
                    <a:pt x="320535" y="158477"/>
                  </a:cubicBezTo>
                  <a:cubicBezTo>
                    <a:pt x="320535" y="160715"/>
                    <a:pt x="319192" y="162506"/>
                    <a:pt x="316954" y="162954"/>
                  </a:cubicBezTo>
                  <a:lnTo>
                    <a:pt x="313820" y="165640"/>
                  </a:lnTo>
                  <a:cubicBezTo>
                    <a:pt x="312925" y="166087"/>
                    <a:pt x="312925" y="166087"/>
                    <a:pt x="312029" y="166087"/>
                  </a:cubicBezTo>
                  <a:cubicBezTo>
                    <a:pt x="311134" y="166087"/>
                    <a:pt x="310239" y="166087"/>
                    <a:pt x="308896" y="165640"/>
                  </a:cubicBezTo>
                  <a:cubicBezTo>
                    <a:pt x="305314" y="165640"/>
                    <a:pt x="302628" y="162954"/>
                    <a:pt x="298599" y="162506"/>
                  </a:cubicBezTo>
                  <a:lnTo>
                    <a:pt x="295018" y="160268"/>
                  </a:lnTo>
                  <a:cubicBezTo>
                    <a:pt x="292332" y="158477"/>
                    <a:pt x="290093" y="156238"/>
                    <a:pt x="287855" y="155343"/>
                  </a:cubicBezTo>
                  <a:cubicBezTo>
                    <a:pt x="280244" y="150866"/>
                    <a:pt x="275320" y="143256"/>
                    <a:pt x="271739" y="136541"/>
                  </a:cubicBezTo>
                  <a:cubicBezTo>
                    <a:pt x="270396" y="131169"/>
                    <a:pt x="269053" y="127140"/>
                    <a:pt x="269053" y="122215"/>
                  </a:cubicBezTo>
                  <a:cubicBezTo>
                    <a:pt x="269053" y="117738"/>
                    <a:pt x="269053" y="114605"/>
                    <a:pt x="268605" y="110128"/>
                  </a:cubicBezTo>
                  <a:cubicBezTo>
                    <a:pt x="268605" y="108785"/>
                    <a:pt x="268605" y="107890"/>
                    <a:pt x="268605" y="106547"/>
                  </a:cubicBezTo>
                  <a:cubicBezTo>
                    <a:pt x="268605" y="101622"/>
                    <a:pt x="269053" y="97145"/>
                    <a:pt x="269500" y="92221"/>
                  </a:cubicBezTo>
                  <a:lnTo>
                    <a:pt x="269500" y="90878"/>
                  </a:lnTo>
                  <a:cubicBezTo>
                    <a:pt x="269500" y="86849"/>
                    <a:pt x="270396" y="83715"/>
                    <a:pt x="270843" y="80134"/>
                  </a:cubicBezTo>
                  <a:cubicBezTo>
                    <a:pt x="270843" y="79238"/>
                    <a:pt x="270843" y="78791"/>
                    <a:pt x="270843" y="78343"/>
                  </a:cubicBezTo>
                  <a:cubicBezTo>
                    <a:pt x="270843" y="76105"/>
                    <a:pt x="270396" y="73866"/>
                    <a:pt x="268605" y="71628"/>
                  </a:cubicBezTo>
                  <a:cubicBezTo>
                    <a:pt x="268605" y="71180"/>
                    <a:pt x="268605" y="70733"/>
                    <a:pt x="268157" y="70733"/>
                  </a:cubicBezTo>
                  <a:cubicBezTo>
                    <a:pt x="268157" y="70733"/>
                    <a:pt x="267710" y="70733"/>
                    <a:pt x="267710" y="70733"/>
                  </a:cubicBezTo>
                  <a:cubicBezTo>
                    <a:pt x="266814" y="71628"/>
                    <a:pt x="265471" y="72076"/>
                    <a:pt x="265024" y="73419"/>
                  </a:cubicBezTo>
                  <a:cubicBezTo>
                    <a:pt x="263680" y="75209"/>
                    <a:pt x="260099" y="77448"/>
                    <a:pt x="259204" y="80134"/>
                  </a:cubicBezTo>
                  <a:cubicBezTo>
                    <a:pt x="259204" y="81029"/>
                    <a:pt x="258756" y="81477"/>
                    <a:pt x="257861" y="81477"/>
                  </a:cubicBezTo>
                  <a:cubicBezTo>
                    <a:pt x="256070" y="81924"/>
                    <a:pt x="255622" y="83715"/>
                    <a:pt x="253384" y="85058"/>
                  </a:cubicBezTo>
                  <a:cubicBezTo>
                    <a:pt x="252936" y="85506"/>
                    <a:pt x="252936" y="85954"/>
                    <a:pt x="252489" y="85954"/>
                  </a:cubicBezTo>
                  <a:cubicBezTo>
                    <a:pt x="252489" y="85954"/>
                    <a:pt x="252041" y="85954"/>
                    <a:pt x="252041" y="85954"/>
                  </a:cubicBezTo>
                  <a:cubicBezTo>
                    <a:pt x="251593" y="85954"/>
                    <a:pt x="251146" y="85058"/>
                    <a:pt x="250698" y="85058"/>
                  </a:cubicBezTo>
                  <a:cubicBezTo>
                    <a:pt x="250698" y="85058"/>
                    <a:pt x="250250" y="85506"/>
                    <a:pt x="250250" y="85506"/>
                  </a:cubicBezTo>
                  <a:cubicBezTo>
                    <a:pt x="249355" y="86401"/>
                    <a:pt x="249803" y="87297"/>
                    <a:pt x="249355" y="88192"/>
                  </a:cubicBezTo>
                  <a:cubicBezTo>
                    <a:pt x="248460" y="90430"/>
                    <a:pt x="246669" y="91773"/>
                    <a:pt x="244878" y="92221"/>
                  </a:cubicBezTo>
                  <a:cubicBezTo>
                    <a:pt x="244430" y="92221"/>
                    <a:pt x="243983" y="92669"/>
                    <a:pt x="243983" y="93116"/>
                  </a:cubicBezTo>
                  <a:cubicBezTo>
                    <a:pt x="243983" y="93564"/>
                    <a:pt x="243983" y="93564"/>
                    <a:pt x="244430" y="94459"/>
                  </a:cubicBezTo>
                  <a:cubicBezTo>
                    <a:pt x="244430" y="94459"/>
                    <a:pt x="244430" y="94907"/>
                    <a:pt x="244430" y="94907"/>
                  </a:cubicBezTo>
                  <a:cubicBezTo>
                    <a:pt x="244430" y="95355"/>
                    <a:pt x="243983" y="95802"/>
                    <a:pt x="242640" y="95802"/>
                  </a:cubicBezTo>
                  <a:cubicBezTo>
                    <a:pt x="242192" y="95802"/>
                    <a:pt x="242192" y="95802"/>
                    <a:pt x="242192" y="95802"/>
                  </a:cubicBezTo>
                  <a:cubicBezTo>
                    <a:pt x="241744" y="95802"/>
                    <a:pt x="241297" y="96250"/>
                    <a:pt x="241297" y="96698"/>
                  </a:cubicBezTo>
                  <a:cubicBezTo>
                    <a:pt x="240401" y="98041"/>
                    <a:pt x="240401" y="98488"/>
                    <a:pt x="240401" y="98936"/>
                  </a:cubicBezTo>
                  <a:cubicBezTo>
                    <a:pt x="240849" y="99384"/>
                    <a:pt x="240849" y="99384"/>
                    <a:pt x="240849" y="99831"/>
                  </a:cubicBezTo>
                  <a:cubicBezTo>
                    <a:pt x="240849" y="100727"/>
                    <a:pt x="239954" y="101622"/>
                    <a:pt x="239506" y="102070"/>
                  </a:cubicBezTo>
                  <a:cubicBezTo>
                    <a:pt x="238611" y="102517"/>
                    <a:pt x="238163" y="103413"/>
                    <a:pt x="238163" y="105204"/>
                  </a:cubicBezTo>
                  <a:cubicBezTo>
                    <a:pt x="238163" y="105651"/>
                    <a:pt x="238163" y="106099"/>
                    <a:pt x="238163" y="106547"/>
                  </a:cubicBezTo>
                  <a:cubicBezTo>
                    <a:pt x="235477" y="108337"/>
                    <a:pt x="233686" y="109680"/>
                    <a:pt x="232791" y="111471"/>
                  </a:cubicBezTo>
                  <a:cubicBezTo>
                    <a:pt x="232791" y="113262"/>
                    <a:pt x="231896" y="114157"/>
                    <a:pt x="231448" y="115052"/>
                  </a:cubicBezTo>
                  <a:lnTo>
                    <a:pt x="229657" y="117291"/>
                  </a:lnTo>
                  <a:cubicBezTo>
                    <a:pt x="228762" y="117291"/>
                    <a:pt x="226971" y="117291"/>
                    <a:pt x="226971" y="118634"/>
                  </a:cubicBezTo>
                  <a:cubicBezTo>
                    <a:pt x="226971" y="120872"/>
                    <a:pt x="225181" y="121320"/>
                    <a:pt x="223390" y="121320"/>
                  </a:cubicBezTo>
                  <a:cubicBezTo>
                    <a:pt x="222494" y="121320"/>
                    <a:pt x="222047" y="122215"/>
                    <a:pt x="222047" y="122215"/>
                  </a:cubicBezTo>
                  <a:cubicBezTo>
                    <a:pt x="220256" y="123558"/>
                    <a:pt x="219361" y="124901"/>
                    <a:pt x="218913" y="126244"/>
                  </a:cubicBezTo>
                  <a:lnTo>
                    <a:pt x="218913" y="126692"/>
                  </a:lnTo>
                  <a:lnTo>
                    <a:pt x="221151" y="126692"/>
                  </a:lnTo>
                  <a:cubicBezTo>
                    <a:pt x="221151" y="126692"/>
                    <a:pt x="222047" y="126692"/>
                    <a:pt x="222047" y="127140"/>
                  </a:cubicBezTo>
                  <a:cubicBezTo>
                    <a:pt x="219361" y="129826"/>
                    <a:pt x="219361" y="133855"/>
                    <a:pt x="217570" y="136988"/>
                  </a:cubicBezTo>
                  <a:cubicBezTo>
                    <a:pt x="216227" y="139675"/>
                    <a:pt x="212646" y="142361"/>
                    <a:pt x="210407" y="143704"/>
                  </a:cubicBezTo>
                  <a:cubicBezTo>
                    <a:pt x="209512" y="144151"/>
                    <a:pt x="208617" y="145494"/>
                    <a:pt x="208617" y="147285"/>
                  </a:cubicBezTo>
                  <a:lnTo>
                    <a:pt x="207274" y="151314"/>
                  </a:lnTo>
                  <a:cubicBezTo>
                    <a:pt x="205931" y="152209"/>
                    <a:pt x="205483" y="154000"/>
                    <a:pt x="205035" y="154448"/>
                  </a:cubicBezTo>
                  <a:cubicBezTo>
                    <a:pt x="202797" y="158477"/>
                    <a:pt x="201454" y="163849"/>
                    <a:pt x="197872" y="165640"/>
                  </a:cubicBezTo>
                  <a:cubicBezTo>
                    <a:pt x="197425" y="166087"/>
                    <a:pt x="196977" y="166535"/>
                    <a:pt x="196977" y="167430"/>
                  </a:cubicBezTo>
                  <a:cubicBezTo>
                    <a:pt x="196529" y="167430"/>
                    <a:pt x="196529" y="167878"/>
                    <a:pt x="196529" y="167878"/>
                  </a:cubicBezTo>
                  <a:cubicBezTo>
                    <a:pt x="196529" y="168326"/>
                    <a:pt x="196529" y="168326"/>
                    <a:pt x="196529" y="168326"/>
                  </a:cubicBezTo>
                  <a:cubicBezTo>
                    <a:pt x="192948" y="171459"/>
                    <a:pt x="192053" y="175041"/>
                    <a:pt x="189367" y="179070"/>
                  </a:cubicBezTo>
                  <a:lnTo>
                    <a:pt x="188023" y="180861"/>
                  </a:lnTo>
                  <a:cubicBezTo>
                    <a:pt x="187128" y="184442"/>
                    <a:pt x="184890" y="187576"/>
                    <a:pt x="181756" y="190262"/>
                  </a:cubicBezTo>
                  <a:cubicBezTo>
                    <a:pt x="180861" y="191157"/>
                    <a:pt x="180413" y="192500"/>
                    <a:pt x="180413" y="194291"/>
                  </a:cubicBezTo>
                  <a:cubicBezTo>
                    <a:pt x="180413" y="196977"/>
                    <a:pt x="179518" y="198320"/>
                    <a:pt x="177279" y="199215"/>
                  </a:cubicBezTo>
                  <a:cubicBezTo>
                    <a:pt x="175489" y="199663"/>
                    <a:pt x="174593" y="200558"/>
                    <a:pt x="173698" y="201006"/>
                  </a:cubicBezTo>
                  <a:cubicBezTo>
                    <a:pt x="173250" y="201454"/>
                    <a:pt x="172355" y="201454"/>
                    <a:pt x="171907" y="201454"/>
                  </a:cubicBezTo>
                  <a:cubicBezTo>
                    <a:pt x="170564" y="201454"/>
                    <a:pt x="169221" y="200558"/>
                    <a:pt x="167878" y="199215"/>
                  </a:cubicBezTo>
                  <a:cubicBezTo>
                    <a:pt x="165192" y="196529"/>
                    <a:pt x="161611" y="194291"/>
                    <a:pt x="158029" y="190709"/>
                  </a:cubicBezTo>
                  <a:cubicBezTo>
                    <a:pt x="157582" y="189814"/>
                    <a:pt x="155343" y="188919"/>
                    <a:pt x="154896" y="188919"/>
                  </a:cubicBezTo>
                  <a:cubicBezTo>
                    <a:pt x="151314" y="187128"/>
                    <a:pt x="149523" y="184442"/>
                    <a:pt x="148180" y="182651"/>
                  </a:cubicBezTo>
                  <a:cubicBezTo>
                    <a:pt x="146837" y="182204"/>
                    <a:pt x="146837" y="181756"/>
                    <a:pt x="146390" y="180413"/>
                  </a:cubicBezTo>
                  <a:lnTo>
                    <a:pt x="145047" y="176832"/>
                  </a:lnTo>
                  <a:cubicBezTo>
                    <a:pt x="143704" y="173250"/>
                    <a:pt x="144151" y="170564"/>
                    <a:pt x="143704" y="166535"/>
                  </a:cubicBezTo>
                  <a:lnTo>
                    <a:pt x="144599" y="148180"/>
                  </a:lnTo>
                  <a:cubicBezTo>
                    <a:pt x="144599" y="145494"/>
                    <a:pt x="145047" y="142808"/>
                    <a:pt x="145047" y="140570"/>
                  </a:cubicBezTo>
                  <a:cubicBezTo>
                    <a:pt x="145494" y="131169"/>
                    <a:pt x="146837" y="122215"/>
                    <a:pt x="147733" y="113709"/>
                  </a:cubicBezTo>
                  <a:lnTo>
                    <a:pt x="151314" y="94907"/>
                  </a:lnTo>
                  <a:lnTo>
                    <a:pt x="151314" y="93564"/>
                  </a:lnTo>
                  <a:cubicBezTo>
                    <a:pt x="151314" y="92669"/>
                    <a:pt x="151314" y="91773"/>
                    <a:pt x="151314" y="90878"/>
                  </a:cubicBezTo>
                  <a:cubicBezTo>
                    <a:pt x="151314" y="83715"/>
                    <a:pt x="152657" y="77895"/>
                    <a:pt x="154448" y="70733"/>
                  </a:cubicBezTo>
                  <a:cubicBezTo>
                    <a:pt x="154896" y="65808"/>
                    <a:pt x="156239" y="59988"/>
                    <a:pt x="158029" y="54169"/>
                  </a:cubicBezTo>
                  <a:cubicBezTo>
                    <a:pt x="158477" y="52378"/>
                    <a:pt x="158477" y="51483"/>
                    <a:pt x="158477" y="50140"/>
                  </a:cubicBezTo>
                  <a:cubicBezTo>
                    <a:pt x="158477" y="49692"/>
                    <a:pt x="158477" y="48797"/>
                    <a:pt x="158477" y="48349"/>
                  </a:cubicBezTo>
                  <a:cubicBezTo>
                    <a:pt x="158477" y="47006"/>
                    <a:pt x="157582" y="46110"/>
                    <a:pt x="156686" y="46110"/>
                  </a:cubicBezTo>
                  <a:cubicBezTo>
                    <a:pt x="156686" y="46110"/>
                    <a:pt x="156239" y="46110"/>
                    <a:pt x="156239" y="46110"/>
                  </a:cubicBezTo>
                  <a:cubicBezTo>
                    <a:pt x="155343" y="47006"/>
                    <a:pt x="154896" y="48797"/>
                    <a:pt x="153552" y="48797"/>
                  </a:cubicBezTo>
                  <a:cubicBezTo>
                    <a:pt x="151762" y="48797"/>
                    <a:pt x="150419" y="49244"/>
                    <a:pt x="149523" y="50140"/>
                  </a:cubicBezTo>
                  <a:lnTo>
                    <a:pt x="146390" y="54169"/>
                  </a:lnTo>
                  <a:cubicBezTo>
                    <a:pt x="145494" y="55064"/>
                    <a:pt x="144599" y="55064"/>
                    <a:pt x="144151" y="55959"/>
                  </a:cubicBezTo>
                  <a:cubicBezTo>
                    <a:pt x="142808" y="57302"/>
                    <a:pt x="140570" y="58645"/>
                    <a:pt x="139675" y="60436"/>
                  </a:cubicBezTo>
                  <a:cubicBezTo>
                    <a:pt x="136541" y="62674"/>
                    <a:pt x="134302" y="67151"/>
                    <a:pt x="130273" y="68942"/>
                  </a:cubicBezTo>
                  <a:cubicBezTo>
                    <a:pt x="128930" y="69390"/>
                    <a:pt x="128035" y="70733"/>
                    <a:pt x="127140" y="72076"/>
                  </a:cubicBezTo>
                  <a:cubicBezTo>
                    <a:pt x="125349" y="74314"/>
                    <a:pt x="124454" y="76105"/>
                    <a:pt x="122215" y="77895"/>
                  </a:cubicBezTo>
                  <a:cubicBezTo>
                    <a:pt x="120425" y="78791"/>
                    <a:pt x="119977" y="80581"/>
                    <a:pt x="118186" y="82372"/>
                  </a:cubicBezTo>
                  <a:cubicBezTo>
                    <a:pt x="117739" y="83715"/>
                    <a:pt x="116843" y="84610"/>
                    <a:pt x="115052" y="85058"/>
                  </a:cubicBezTo>
                  <a:cubicBezTo>
                    <a:pt x="114157" y="85954"/>
                    <a:pt x="113262" y="85954"/>
                    <a:pt x="113262" y="87744"/>
                  </a:cubicBezTo>
                  <a:cubicBezTo>
                    <a:pt x="113262" y="88192"/>
                    <a:pt x="113262" y="88640"/>
                    <a:pt x="113262" y="89087"/>
                  </a:cubicBezTo>
                  <a:lnTo>
                    <a:pt x="111471" y="91326"/>
                  </a:lnTo>
                  <a:cubicBezTo>
                    <a:pt x="107442" y="95802"/>
                    <a:pt x="102965" y="100727"/>
                    <a:pt x="100279" y="107442"/>
                  </a:cubicBezTo>
                  <a:cubicBezTo>
                    <a:pt x="98936" y="108337"/>
                    <a:pt x="97145" y="109233"/>
                    <a:pt x="96250" y="110576"/>
                  </a:cubicBezTo>
                  <a:cubicBezTo>
                    <a:pt x="95802" y="111471"/>
                    <a:pt x="95802" y="111471"/>
                    <a:pt x="95355" y="111471"/>
                  </a:cubicBezTo>
                  <a:cubicBezTo>
                    <a:pt x="94907" y="111471"/>
                    <a:pt x="94907" y="111471"/>
                    <a:pt x="94459" y="110576"/>
                  </a:cubicBezTo>
                  <a:cubicBezTo>
                    <a:pt x="94012" y="110128"/>
                    <a:pt x="93564" y="110128"/>
                    <a:pt x="93116" y="110128"/>
                  </a:cubicBezTo>
                  <a:cubicBezTo>
                    <a:pt x="92669" y="110128"/>
                    <a:pt x="91773" y="110128"/>
                    <a:pt x="91773" y="110576"/>
                  </a:cubicBezTo>
                  <a:cubicBezTo>
                    <a:pt x="91773" y="111471"/>
                    <a:pt x="91773" y="112366"/>
                    <a:pt x="91773" y="112814"/>
                  </a:cubicBezTo>
                  <a:cubicBezTo>
                    <a:pt x="91773" y="113262"/>
                    <a:pt x="91773" y="113709"/>
                    <a:pt x="91773" y="113709"/>
                  </a:cubicBezTo>
                  <a:cubicBezTo>
                    <a:pt x="92221" y="114605"/>
                    <a:pt x="92669" y="115500"/>
                    <a:pt x="92669" y="115948"/>
                  </a:cubicBezTo>
                  <a:cubicBezTo>
                    <a:pt x="92669" y="117291"/>
                    <a:pt x="91773" y="117738"/>
                    <a:pt x="90878" y="119081"/>
                  </a:cubicBezTo>
                  <a:cubicBezTo>
                    <a:pt x="89535" y="120872"/>
                    <a:pt x="88192" y="121768"/>
                    <a:pt x="85506" y="122215"/>
                  </a:cubicBezTo>
                  <a:cubicBezTo>
                    <a:pt x="84611" y="123111"/>
                    <a:pt x="83715" y="123558"/>
                    <a:pt x="83715" y="124454"/>
                  </a:cubicBezTo>
                  <a:cubicBezTo>
                    <a:pt x="83268" y="128035"/>
                    <a:pt x="81477" y="130721"/>
                    <a:pt x="79238" y="133855"/>
                  </a:cubicBezTo>
                  <a:cubicBezTo>
                    <a:pt x="78791" y="134302"/>
                    <a:pt x="78343" y="134750"/>
                    <a:pt x="78343" y="135645"/>
                  </a:cubicBezTo>
                  <a:cubicBezTo>
                    <a:pt x="78343" y="136093"/>
                    <a:pt x="78343" y="136093"/>
                    <a:pt x="78343" y="136541"/>
                  </a:cubicBezTo>
                  <a:cubicBezTo>
                    <a:pt x="78343" y="136988"/>
                    <a:pt x="78791" y="137436"/>
                    <a:pt x="78791" y="137884"/>
                  </a:cubicBezTo>
                  <a:cubicBezTo>
                    <a:pt x="78791" y="138332"/>
                    <a:pt x="78343" y="138779"/>
                    <a:pt x="78343" y="139227"/>
                  </a:cubicBezTo>
                  <a:cubicBezTo>
                    <a:pt x="77448" y="141018"/>
                    <a:pt x="77895" y="144599"/>
                    <a:pt x="74314" y="144599"/>
                  </a:cubicBezTo>
                  <a:cubicBezTo>
                    <a:pt x="73419" y="145047"/>
                    <a:pt x="73419" y="146837"/>
                    <a:pt x="73419" y="148180"/>
                  </a:cubicBezTo>
                  <a:cubicBezTo>
                    <a:pt x="73419" y="149076"/>
                    <a:pt x="72971" y="149523"/>
                    <a:pt x="72523" y="149523"/>
                  </a:cubicBezTo>
                  <a:cubicBezTo>
                    <a:pt x="72523" y="149523"/>
                    <a:pt x="72076" y="149523"/>
                    <a:pt x="72076" y="149523"/>
                  </a:cubicBezTo>
                  <a:cubicBezTo>
                    <a:pt x="70733" y="149523"/>
                    <a:pt x="70285" y="149523"/>
                    <a:pt x="69837" y="149971"/>
                  </a:cubicBezTo>
                  <a:cubicBezTo>
                    <a:pt x="69390" y="150866"/>
                    <a:pt x="69390" y="151314"/>
                    <a:pt x="69390" y="152657"/>
                  </a:cubicBezTo>
                  <a:cubicBezTo>
                    <a:pt x="68942" y="153552"/>
                    <a:pt x="68942" y="154000"/>
                    <a:pt x="67599" y="154000"/>
                  </a:cubicBezTo>
                  <a:cubicBezTo>
                    <a:pt x="66704" y="154000"/>
                    <a:pt x="66704" y="154448"/>
                    <a:pt x="66256" y="154895"/>
                  </a:cubicBezTo>
                  <a:cubicBezTo>
                    <a:pt x="65361" y="156686"/>
                    <a:pt x="63570" y="158925"/>
                    <a:pt x="62227" y="161611"/>
                  </a:cubicBezTo>
                  <a:cubicBezTo>
                    <a:pt x="62227" y="162954"/>
                    <a:pt x="60884" y="163849"/>
                    <a:pt x="61331" y="164297"/>
                  </a:cubicBezTo>
                  <a:cubicBezTo>
                    <a:pt x="61779" y="164744"/>
                    <a:pt x="61779" y="165640"/>
                    <a:pt x="61779" y="166087"/>
                  </a:cubicBezTo>
                  <a:cubicBezTo>
                    <a:pt x="61779" y="166983"/>
                    <a:pt x="61331" y="168326"/>
                    <a:pt x="60436" y="169669"/>
                  </a:cubicBezTo>
                  <a:lnTo>
                    <a:pt x="60436" y="169221"/>
                  </a:lnTo>
                  <a:cubicBezTo>
                    <a:pt x="59988" y="167878"/>
                    <a:pt x="59541" y="166983"/>
                    <a:pt x="59093" y="166983"/>
                  </a:cubicBezTo>
                  <a:cubicBezTo>
                    <a:pt x="59093" y="166983"/>
                    <a:pt x="59093" y="166983"/>
                    <a:pt x="59093" y="167430"/>
                  </a:cubicBezTo>
                  <a:cubicBezTo>
                    <a:pt x="58198" y="169669"/>
                    <a:pt x="56855" y="171459"/>
                    <a:pt x="55064" y="173250"/>
                  </a:cubicBezTo>
                  <a:cubicBezTo>
                    <a:pt x="54616" y="174593"/>
                    <a:pt x="53273" y="176832"/>
                    <a:pt x="51930" y="178622"/>
                  </a:cubicBezTo>
                  <a:cubicBezTo>
                    <a:pt x="51930" y="179518"/>
                    <a:pt x="52378" y="179965"/>
                    <a:pt x="52826" y="181308"/>
                  </a:cubicBezTo>
                  <a:cubicBezTo>
                    <a:pt x="53273" y="181756"/>
                    <a:pt x="53721" y="182204"/>
                    <a:pt x="53721" y="182204"/>
                  </a:cubicBezTo>
                  <a:cubicBezTo>
                    <a:pt x="53721" y="182204"/>
                    <a:pt x="53273" y="182651"/>
                    <a:pt x="53273" y="182651"/>
                  </a:cubicBezTo>
                  <a:cubicBezTo>
                    <a:pt x="51483" y="183099"/>
                    <a:pt x="51035" y="183099"/>
                    <a:pt x="51035" y="183994"/>
                  </a:cubicBezTo>
                  <a:cubicBezTo>
                    <a:pt x="51035" y="184442"/>
                    <a:pt x="51035" y="184890"/>
                    <a:pt x="51035" y="185337"/>
                  </a:cubicBezTo>
                  <a:cubicBezTo>
                    <a:pt x="51035" y="185785"/>
                    <a:pt x="51035" y="186233"/>
                    <a:pt x="51035" y="186680"/>
                  </a:cubicBezTo>
                  <a:cubicBezTo>
                    <a:pt x="51035" y="188023"/>
                    <a:pt x="50587" y="188919"/>
                    <a:pt x="48797" y="189814"/>
                  </a:cubicBezTo>
                  <a:cubicBezTo>
                    <a:pt x="47006" y="190709"/>
                    <a:pt x="47006" y="193396"/>
                    <a:pt x="45663" y="195186"/>
                  </a:cubicBezTo>
                  <a:cubicBezTo>
                    <a:pt x="45663" y="196977"/>
                    <a:pt x="44768" y="197872"/>
                    <a:pt x="43872" y="198320"/>
                  </a:cubicBezTo>
                  <a:cubicBezTo>
                    <a:pt x="42529" y="198320"/>
                    <a:pt x="42529" y="198768"/>
                    <a:pt x="42529" y="199215"/>
                  </a:cubicBezTo>
                  <a:lnTo>
                    <a:pt x="43872" y="199663"/>
                  </a:lnTo>
                  <a:cubicBezTo>
                    <a:pt x="43872" y="199663"/>
                    <a:pt x="43872" y="200111"/>
                    <a:pt x="44320" y="200111"/>
                  </a:cubicBezTo>
                  <a:cubicBezTo>
                    <a:pt x="42082" y="202349"/>
                    <a:pt x="40291" y="205930"/>
                    <a:pt x="38500" y="209512"/>
                  </a:cubicBezTo>
                  <a:cubicBezTo>
                    <a:pt x="37157" y="211303"/>
                    <a:pt x="34919" y="214884"/>
                    <a:pt x="33576" y="218465"/>
                  </a:cubicBezTo>
                  <a:lnTo>
                    <a:pt x="31785" y="220704"/>
                  </a:lnTo>
                  <a:cubicBezTo>
                    <a:pt x="31337" y="222942"/>
                    <a:pt x="29099" y="224285"/>
                    <a:pt x="25965" y="224285"/>
                  </a:cubicBezTo>
                  <a:cubicBezTo>
                    <a:pt x="25518" y="224285"/>
                    <a:pt x="25070" y="223837"/>
                    <a:pt x="23727" y="223837"/>
                  </a:cubicBezTo>
                  <a:cubicBezTo>
                    <a:pt x="22831" y="223837"/>
                    <a:pt x="21936" y="223837"/>
                    <a:pt x="21041" y="223837"/>
                  </a:cubicBezTo>
                  <a:cubicBezTo>
                    <a:pt x="20593" y="223837"/>
                    <a:pt x="20145" y="223837"/>
                    <a:pt x="19698" y="223837"/>
                  </a:cubicBezTo>
                  <a:cubicBezTo>
                    <a:pt x="17907" y="222494"/>
                    <a:pt x="16564" y="220704"/>
                    <a:pt x="16116" y="219808"/>
                  </a:cubicBezTo>
                  <a:cubicBezTo>
                    <a:pt x="13430" y="216675"/>
                    <a:pt x="9401" y="213093"/>
                    <a:pt x="6715" y="210407"/>
                  </a:cubicBezTo>
                  <a:cubicBezTo>
                    <a:pt x="6268" y="209959"/>
                    <a:pt x="5820" y="209064"/>
                    <a:pt x="5372" y="209064"/>
                  </a:cubicBezTo>
                  <a:cubicBezTo>
                    <a:pt x="1791" y="207273"/>
                    <a:pt x="1343" y="205035"/>
                    <a:pt x="895" y="201454"/>
                  </a:cubicBezTo>
                  <a:cubicBezTo>
                    <a:pt x="448" y="196082"/>
                    <a:pt x="0" y="190709"/>
                    <a:pt x="0" y="186680"/>
                  </a:cubicBezTo>
                  <a:cubicBezTo>
                    <a:pt x="0" y="185785"/>
                    <a:pt x="0" y="184890"/>
                    <a:pt x="448" y="184442"/>
                  </a:cubicBezTo>
                  <a:cubicBezTo>
                    <a:pt x="1791" y="180861"/>
                    <a:pt x="1791" y="176832"/>
                    <a:pt x="1791" y="173250"/>
                  </a:cubicBezTo>
                  <a:cubicBezTo>
                    <a:pt x="1791" y="171459"/>
                    <a:pt x="2238" y="170116"/>
                    <a:pt x="2238" y="168326"/>
                  </a:cubicBezTo>
                  <a:cubicBezTo>
                    <a:pt x="1791" y="167430"/>
                    <a:pt x="1791" y="166535"/>
                    <a:pt x="1791" y="165640"/>
                  </a:cubicBezTo>
                  <a:cubicBezTo>
                    <a:pt x="1791" y="164297"/>
                    <a:pt x="2238" y="162954"/>
                    <a:pt x="2686" y="161611"/>
                  </a:cubicBezTo>
                  <a:cubicBezTo>
                    <a:pt x="3581" y="160715"/>
                    <a:pt x="3581" y="158925"/>
                    <a:pt x="3581" y="158477"/>
                  </a:cubicBezTo>
                  <a:cubicBezTo>
                    <a:pt x="4029" y="154448"/>
                    <a:pt x="4029" y="150866"/>
                    <a:pt x="4029" y="146837"/>
                  </a:cubicBezTo>
                  <a:cubicBezTo>
                    <a:pt x="4029" y="146390"/>
                    <a:pt x="4477" y="145047"/>
                    <a:pt x="4924" y="144599"/>
                  </a:cubicBezTo>
                  <a:cubicBezTo>
                    <a:pt x="6715" y="144151"/>
                    <a:pt x="6715" y="142361"/>
                    <a:pt x="7611" y="140570"/>
                  </a:cubicBezTo>
                  <a:cubicBezTo>
                    <a:pt x="8058" y="138779"/>
                    <a:pt x="8506" y="136541"/>
                    <a:pt x="9401" y="134750"/>
                  </a:cubicBezTo>
                  <a:cubicBezTo>
                    <a:pt x="9401" y="133407"/>
                    <a:pt x="9401" y="132959"/>
                    <a:pt x="8953" y="131616"/>
                  </a:cubicBezTo>
                  <a:cubicBezTo>
                    <a:pt x="8506" y="130721"/>
                    <a:pt x="8058" y="129826"/>
                    <a:pt x="8058" y="128930"/>
                  </a:cubicBezTo>
                  <a:cubicBezTo>
                    <a:pt x="8058" y="128483"/>
                    <a:pt x="8506" y="127587"/>
                    <a:pt x="8506" y="126692"/>
                  </a:cubicBezTo>
                  <a:lnTo>
                    <a:pt x="8506" y="125349"/>
                  </a:lnTo>
                  <a:cubicBezTo>
                    <a:pt x="8506" y="125349"/>
                    <a:pt x="8506" y="125349"/>
                    <a:pt x="8506" y="124901"/>
                  </a:cubicBezTo>
                  <a:cubicBezTo>
                    <a:pt x="8506" y="124901"/>
                    <a:pt x="8506" y="124454"/>
                    <a:pt x="8953" y="124006"/>
                  </a:cubicBezTo>
                  <a:cubicBezTo>
                    <a:pt x="9849" y="122663"/>
                    <a:pt x="11192" y="121768"/>
                    <a:pt x="11192" y="120424"/>
                  </a:cubicBezTo>
                  <a:cubicBezTo>
                    <a:pt x="11192" y="120424"/>
                    <a:pt x="11192" y="119977"/>
                    <a:pt x="11192" y="119977"/>
                  </a:cubicBezTo>
                  <a:cubicBezTo>
                    <a:pt x="11192" y="118186"/>
                    <a:pt x="11639" y="116395"/>
                    <a:pt x="11639" y="115500"/>
                  </a:cubicBezTo>
                  <a:cubicBezTo>
                    <a:pt x="13878" y="113262"/>
                    <a:pt x="13878" y="109680"/>
                    <a:pt x="14326" y="107890"/>
                  </a:cubicBezTo>
                  <a:cubicBezTo>
                    <a:pt x="14773" y="105204"/>
                    <a:pt x="15221" y="101622"/>
                    <a:pt x="16564" y="98488"/>
                  </a:cubicBezTo>
                  <a:lnTo>
                    <a:pt x="17907" y="94012"/>
                  </a:lnTo>
                  <a:cubicBezTo>
                    <a:pt x="17907" y="93564"/>
                    <a:pt x="17907" y="93116"/>
                    <a:pt x="17907" y="92669"/>
                  </a:cubicBezTo>
                  <a:cubicBezTo>
                    <a:pt x="17907" y="92221"/>
                    <a:pt x="17907" y="91326"/>
                    <a:pt x="18802" y="90878"/>
                  </a:cubicBezTo>
                  <a:cubicBezTo>
                    <a:pt x="21488" y="86401"/>
                    <a:pt x="21041" y="81029"/>
                    <a:pt x="22831" y="77000"/>
                  </a:cubicBezTo>
                  <a:lnTo>
                    <a:pt x="22831" y="76105"/>
                  </a:lnTo>
                  <a:cubicBezTo>
                    <a:pt x="22831" y="70285"/>
                    <a:pt x="25518" y="68047"/>
                    <a:pt x="27308" y="64465"/>
                  </a:cubicBezTo>
                  <a:cubicBezTo>
                    <a:pt x="29099" y="62227"/>
                    <a:pt x="29547" y="60436"/>
                    <a:pt x="30442" y="58645"/>
                  </a:cubicBezTo>
                  <a:cubicBezTo>
                    <a:pt x="30442" y="56407"/>
                    <a:pt x="30442" y="54169"/>
                    <a:pt x="31785" y="52826"/>
                  </a:cubicBezTo>
                  <a:cubicBezTo>
                    <a:pt x="32233" y="51483"/>
                    <a:pt x="33128" y="50140"/>
                    <a:pt x="33128" y="49244"/>
                  </a:cubicBezTo>
                  <a:cubicBezTo>
                    <a:pt x="33576" y="48349"/>
                    <a:pt x="33576" y="46558"/>
                    <a:pt x="34919" y="45215"/>
                  </a:cubicBezTo>
                  <a:cubicBezTo>
                    <a:pt x="35366" y="45215"/>
                    <a:pt x="35366" y="44320"/>
                    <a:pt x="35366" y="43872"/>
                  </a:cubicBezTo>
                  <a:cubicBezTo>
                    <a:pt x="35366" y="42081"/>
                    <a:pt x="35366" y="41186"/>
                    <a:pt x="36709" y="39843"/>
                  </a:cubicBezTo>
                  <a:cubicBezTo>
                    <a:pt x="37157" y="37157"/>
                    <a:pt x="38500" y="34471"/>
                    <a:pt x="38948" y="32233"/>
                  </a:cubicBezTo>
                  <a:cubicBezTo>
                    <a:pt x="38948" y="31785"/>
                    <a:pt x="39395" y="31785"/>
                    <a:pt x="39395" y="31337"/>
                  </a:cubicBezTo>
                  <a:cubicBezTo>
                    <a:pt x="39395" y="30889"/>
                    <a:pt x="38948" y="29994"/>
                    <a:pt x="38500" y="29546"/>
                  </a:cubicBezTo>
                  <a:lnTo>
                    <a:pt x="39843" y="22831"/>
                  </a:lnTo>
                  <a:cubicBezTo>
                    <a:pt x="41186" y="21041"/>
                    <a:pt x="42082" y="18802"/>
                    <a:pt x="42082" y="16116"/>
                  </a:cubicBezTo>
                  <a:lnTo>
                    <a:pt x="45215" y="2238"/>
                  </a:lnTo>
                  <a:cubicBezTo>
                    <a:pt x="45663" y="1343"/>
                    <a:pt x="46558" y="448"/>
                    <a:pt x="48349" y="448"/>
                  </a:cubicBezTo>
                  <a:cubicBezTo>
                    <a:pt x="48797" y="448"/>
                    <a:pt x="48797" y="448"/>
                    <a:pt x="49244" y="448"/>
                  </a:cubicBezTo>
                  <a:cubicBezTo>
                    <a:pt x="49692" y="448"/>
                    <a:pt x="50587" y="448"/>
                    <a:pt x="51035" y="0"/>
                  </a:cubicBezTo>
                  <a:close/>
                  <a:moveTo>
                    <a:pt x="216227" y="134750"/>
                  </a:moveTo>
                  <a:lnTo>
                    <a:pt x="216227" y="135645"/>
                  </a:lnTo>
                  <a:lnTo>
                    <a:pt x="216675" y="135198"/>
                  </a:lnTo>
                  <a:cubicBezTo>
                    <a:pt x="216227" y="135198"/>
                    <a:pt x="216227" y="134750"/>
                    <a:pt x="216227" y="134750"/>
                  </a:cubicBezTo>
                  <a:close/>
                  <a:moveTo>
                    <a:pt x="62227" y="120424"/>
                  </a:moveTo>
                  <a:cubicBezTo>
                    <a:pt x="60436" y="121768"/>
                    <a:pt x="58645" y="123558"/>
                    <a:pt x="58198" y="125349"/>
                  </a:cubicBezTo>
                  <a:cubicBezTo>
                    <a:pt x="58198" y="125797"/>
                    <a:pt x="57750" y="126692"/>
                    <a:pt x="57750" y="127587"/>
                  </a:cubicBezTo>
                  <a:cubicBezTo>
                    <a:pt x="57750" y="128035"/>
                    <a:pt x="58198" y="128035"/>
                    <a:pt x="58198" y="128035"/>
                  </a:cubicBezTo>
                  <a:cubicBezTo>
                    <a:pt x="58645" y="128035"/>
                    <a:pt x="59093" y="127140"/>
                    <a:pt x="59541" y="125797"/>
                  </a:cubicBezTo>
                  <a:cubicBezTo>
                    <a:pt x="60436" y="125349"/>
                    <a:pt x="60436" y="124454"/>
                    <a:pt x="61779" y="122663"/>
                  </a:cubicBezTo>
                  <a:cubicBezTo>
                    <a:pt x="61779" y="122663"/>
                    <a:pt x="62227" y="121768"/>
                    <a:pt x="62674" y="121320"/>
                  </a:cubicBezTo>
                  <a:lnTo>
                    <a:pt x="62227" y="120424"/>
                  </a:lnTo>
                  <a:close/>
                  <a:moveTo>
                    <a:pt x="55064" y="132064"/>
                  </a:moveTo>
                  <a:cubicBezTo>
                    <a:pt x="54169" y="132064"/>
                    <a:pt x="53273" y="132959"/>
                    <a:pt x="53273" y="134302"/>
                  </a:cubicBezTo>
                  <a:cubicBezTo>
                    <a:pt x="53273" y="134750"/>
                    <a:pt x="53721" y="134750"/>
                    <a:pt x="55064" y="134750"/>
                  </a:cubicBezTo>
                  <a:cubicBezTo>
                    <a:pt x="55512" y="134750"/>
                    <a:pt x="55512" y="134302"/>
                    <a:pt x="55512" y="133407"/>
                  </a:cubicBezTo>
                  <a:cubicBezTo>
                    <a:pt x="55512" y="132959"/>
                    <a:pt x="55512" y="132512"/>
                    <a:pt x="55512" y="132064"/>
                  </a:cubicBezTo>
                  <a:cubicBezTo>
                    <a:pt x="55512" y="132064"/>
                    <a:pt x="55064" y="132064"/>
                    <a:pt x="55064" y="132064"/>
                  </a:cubicBezTo>
                  <a:close/>
                  <a:moveTo>
                    <a:pt x="76553" y="138332"/>
                  </a:moveTo>
                  <a:cubicBezTo>
                    <a:pt x="76105" y="138332"/>
                    <a:pt x="76105" y="138779"/>
                    <a:pt x="75657" y="138779"/>
                  </a:cubicBezTo>
                  <a:cubicBezTo>
                    <a:pt x="76105" y="139227"/>
                    <a:pt x="76105" y="139227"/>
                    <a:pt x="76553" y="139227"/>
                  </a:cubicBezTo>
                  <a:lnTo>
                    <a:pt x="77000" y="139227"/>
                  </a:lnTo>
                  <a:lnTo>
                    <a:pt x="76553" y="138332"/>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7" name="TextBox 16">
              <a:extLst>
                <a:ext uri="{FF2B5EF4-FFF2-40B4-BE49-F238E27FC236}">
                  <a16:creationId xmlns:a16="http://schemas.microsoft.com/office/drawing/2014/main" id="{472D5DB1-D960-C96D-80E5-887C5F27C6ED}"/>
                </a:ext>
              </a:extLst>
            </p:cNvPr>
            <p:cNvSpPr txBox="1"/>
            <p:nvPr/>
          </p:nvSpPr>
          <p:spPr>
            <a:xfrm>
              <a:off x="6181576" y="2783390"/>
              <a:ext cx="896" cy="1343"/>
            </a:xfrm>
            <a:custGeom>
              <a:avLst/>
              <a:gdLst/>
              <a:ahLst/>
              <a:cxnLst/>
              <a:rect l="l" t="t" r="r" b="b"/>
              <a:pathLst>
                <a:path w="896" h="1343">
                  <a:moveTo>
                    <a:pt x="448" y="0"/>
                  </a:moveTo>
                  <a:cubicBezTo>
                    <a:pt x="448" y="0"/>
                    <a:pt x="896" y="0"/>
                    <a:pt x="896" y="447"/>
                  </a:cubicBezTo>
                  <a:cubicBezTo>
                    <a:pt x="896" y="895"/>
                    <a:pt x="896" y="1343"/>
                    <a:pt x="448" y="1343"/>
                  </a:cubicBezTo>
                  <a:cubicBezTo>
                    <a:pt x="0" y="1343"/>
                    <a:pt x="0" y="895"/>
                    <a:pt x="0" y="895"/>
                  </a:cubicBezTo>
                  <a:cubicBezTo>
                    <a:pt x="0" y="447"/>
                    <a:pt x="0" y="447"/>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8" name="TextBox 17">
              <a:extLst>
                <a:ext uri="{FF2B5EF4-FFF2-40B4-BE49-F238E27FC236}">
                  <a16:creationId xmlns:a16="http://schemas.microsoft.com/office/drawing/2014/main" id="{D5960C76-640A-282D-2353-C4E4ED4C6C38}"/>
                </a:ext>
              </a:extLst>
            </p:cNvPr>
            <p:cNvSpPr txBox="1"/>
            <p:nvPr/>
          </p:nvSpPr>
          <p:spPr>
            <a:xfrm>
              <a:off x="6659645" y="2796819"/>
              <a:ext cx="896" cy="448"/>
            </a:xfrm>
            <a:custGeom>
              <a:avLst/>
              <a:gdLst/>
              <a:ahLst/>
              <a:cxnLst/>
              <a:rect l="l" t="t" r="r" b="b"/>
              <a:pathLst>
                <a:path w="896" h="448">
                  <a:moveTo>
                    <a:pt x="896" y="0"/>
                  </a:moveTo>
                  <a:lnTo>
                    <a:pt x="896" y="448"/>
                  </a:lnTo>
                  <a:lnTo>
                    <a:pt x="0" y="448"/>
                  </a:lnTo>
                  <a:cubicBezTo>
                    <a:pt x="0" y="0"/>
                    <a:pt x="0" y="0"/>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9" name="TextBox 18">
              <a:extLst>
                <a:ext uri="{FF2B5EF4-FFF2-40B4-BE49-F238E27FC236}">
                  <a16:creationId xmlns:a16="http://schemas.microsoft.com/office/drawing/2014/main" id="{5C528728-B107-6CA3-1B19-5661A3A42467}"/>
                </a:ext>
              </a:extLst>
            </p:cNvPr>
            <p:cNvSpPr txBox="1"/>
            <p:nvPr/>
          </p:nvSpPr>
          <p:spPr>
            <a:xfrm>
              <a:off x="7002546" y="2796819"/>
              <a:ext cx="895" cy="448"/>
            </a:xfrm>
            <a:custGeom>
              <a:avLst/>
              <a:gdLst/>
              <a:ahLst/>
              <a:cxnLst/>
              <a:rect l="l" t="t" r="r" b="b"/>
              <a:pathLst>
                <a:path w="895" h="448">
                  <a:moveTo>
                    <a:pt x="895" y="0"/>
                  </a:moveTo>
                  <a:lnTo>
                    <a:pt x="895" y="448"/>
                  </a:lnTo>
                  <a:lnTo>
                    <a:pt x="0" y="448"/>
                  </a:lnTo>
                  <a:cubicBezTo>
                    <a:pt x="0" y="0"/>
                    <a:pt x="0"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0" name="TextBox 19">
              <a:extLst>
                <a:ext uri="{FF2B5EF4-FFF2-40B4-BE49-F238E27FC236}">
                  <a16:creationId xmlns:a16="http://schemas.microsoft.com/office/drawing/2014/main" id="{544914E6-A3EC-8C45-1B26-E29A98082D74}"/>
                </a:ext>
              </a:extLst>
            </p:cNvPr>
            <p:cNvSpPr txBox="1"/>
            <p:nvPr/>
          </p:nvSpPr>
          <p:spPr>
            <a:xfrm>
              <a:off x="6658302" y="2797268"/>
              <a:ext cx="1343" cy="895"/>
            </a:xfrm>
            <a:custGeom>
              <a:avLst/>
              <a:gdLst/>
              <a:ahLst/>
              <a:cxnLst/>
              <a:rect l="l" t="t" r="r" b="b"/>
              <a:pathLst>
                <a:path w="1343" h="895">
                  <a:moveTo>
                    <a:pt x="896" y="0"/>
                  </a:moveTo>
                  <a:lnTo>
                    <a:pt x="1343" y="0"/>
                  </a:lnTo>
                  <a:cubicBezTo>
                    <a:pt x="896" y="447"/>
                    <a:pt x="448" y="447"/>
                    <a:pt x="448" y="895"/>
                  </a:cubicBezTo>
                  <a:lnTo>
                    <a:pt x="0" y="895"/>
                  </a:lnTo>
                  <a:lnTo>
                    <a:pt x="896"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1" name="TextBox 20">
              <a:extLst>
                <a:ext uri="{FF2B5EF4-FFF2-40B4-BE49-F238E27FC236}">
                  <a16:creationId xmlns:a16="http://schemas.microsoft.com/office/drawing/2014/main" id="{15CCA9D5-824F-D861-F2A1-CB4754F42C30}"/>
                </a:ext>
              </a:extLst>
            </p:cNvPr>
            <p:cNvSpPr txBox="1"/>
            <p:nvPr/>
          </p:nvSpPr>
          <p:spPr>
            <a:xfrm>
              <a:off x="7001202" y="2797268"/>
              <a:ext cx="1344" cy="895"/>
            </a:xfrm>
            <a:custGeom>
              <a:avLst/>
              <a:gdLst/>
              <a:ahLst/>
              <a:cxnLst/>
              <a:rect l="l" t="t" r="r" b="b"/>
              <a:pathLst>
                <a:path w="1344" h="895">
                  <a:moveTo>
                    <a:pt x="896" y="0"/>
                  </a:moveTo>
                  <a:lnTo>
                    <a:pt x="1344" y="0"/>
                  </a:lnTo>
                  <a:cubicBezTo>
                    <a:pt x="896" y="447"/>
                    <a:pt x="448" y="447"/>
                    <a:pt x="448" y="895"/>
                  </a:cubicBezTo>
                  <a:lnTo>
                    <a:pt x="0" y="895"/>
                  </a:lnTo>
                  <a:lnTo>
                    <a:pt x="896"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2" name="TextBox 21">
              <a:extLst>
                <a:ext uri="{FF2B5EF4-FFF2-40B4-BE49-F238E27FC236}">
                  <a16:creationId xmlns:a16="http://schemas.microsoft.com/office/drawing/2014/main" id="{BDC480CE-68B5-1465-1CD9-9945CD450390}"/>
                </a:ext>
              </a:extLst>
            </p:cNvPr>
            <p:cNvSpPr txBox="1"/>
            <p:nvPr/>
          </p:nvSpPr>
          <p:spPr>
            <a:xfrm>
              <a:off x="6650692" y="2797715"/>
              <a:ext cx="7610" cy="4477"/>
            </a:xfrm>
            <a:custGeom>
              <a:avLst/>
              <a:gdLst/>
              <a:ahLst/>
              <a:cxnLst/>
              <a:rect l="l" t="t" r="r" b="b"/>
              <a:pathLst>
                <a:path w="7610" h="4477">
                  <a:moveTo>
                    <a:pt x="5820" y="0"/>
                  </a:moveTo>
                  <a:cubicBezTo>
                    <a:pt x="6267" y="0"/>
                    <a:pt x="6715" y="448"/>
                    <a:pt x="7610" y="448"/>
                  </a:cubicBezTo>
                  <a:cubicBezTo>
                    <a:pt x="7610" y="448"/>
                    <a:pt x="7610" y="896"/>
                    <a:pt x="7610" y="896"/>
                  </a:cubicBezTo>
                  <a:cubicBezTo>
                    <a:pt x="7610" y="1343"/>
                    <a:pt x="7163" y="1791"/>
                    <a:pt x="6715" y="1791"/>
                  </a:cubicBezTo>
                  <a:cubicBezTo>
                    <a:pt x="5372" y="3134"/>
                    <a:pt x="3581" y="4477"/>
                    <a:pt x="1343" y="4477"/>
                  </a:cubicBezTo>
                  <a:lnTo>
                    <a:pt x="0" y="4477"/>
                  </a:lnTo>
                  <a:cubicBezTo>
                    <a:pt x="2238" y="3582"/>
                    <a:pt x="4029" y="2239"/>
                    <a:pt x="5372" y="448"/>
                  </a:cubicBezTo>
                  <a:cubicBezTo>
                    <a:pt x="5372" y="448"/>
                    <a:pt x="5372" y="0"/>
                    <a:pt x="582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3" name="TextBox 22">
              <a:extLst>
                <a:ext uri="{FF2B5EF4-FFF2-40B4-BE49-F238E27FC236}">
                  <a16:creationId xmlns:a16="http://schemas.microsoft.com/office/drawing/2014/main" id="{CE87E9A8-50BC-67C7-3E71-926062803DEC}"/>
                </a:ext>
              </a:extLst>
            </p:cNvPr>
            <p:cNvSpPr txBox="1"/>
            <p:nvPr/>
          </p:nvSpPr>
          <p:spPr>
            <a:xfrm>
              <a:off x="6993592" y="2797715"/>
              <a:ext cx="7610" cy="4477"/>
            </a:xfrm>
            <a:custGeom>
              <a:avLst/>
              <a:gdLst/>
              <a:ahLst/>
              <a:cxnLst/>
              <a:rect l="l" t="t" r="r" b="b"/>
              <a:pathLst>
                <a:path w="7610" h="4477">
                  <a:moveTo>
                    <a:pt x="5820" y="0"/>
                  </a:moveTo>
                  <a:cubicBezTo>
                    <a:pt x="6267" y="0"/>
                    <a:pt x="6715" y="448"/>
                    <a:pt x="7610" y="448"/>
                  </a:cubicBezTo>
                  <a:cubicBezTo>
                    <a:pt x="7610" y="448"/>
                    <a:pt x="7610" y="896"/>
                    <a:pt x="7610" y="896"/>
                  </a:cubicBezTo>
                  <a:cubicBezTo>
                    <a:pt x="7610" y="1343"/>
                    <a:pt x="7163" y="1791"/>
                    <a:pt x="6715" y="1791"/>
                  </a:cubicBezTo>
                  <a:cubicBezTo>
                    <a:pt x="5372" y="3134"/>
                    <a:pt x="3581" y="4477"/>
                    <a:pt x="1343" y="4477"/>
                  </a:cubicBezTo>
                  <a:lnTo>
                    <a:pt x="0" y="4477"/>
                  </a:lnTo>
                  <a:cubicBezTo>
                    <a:pt x="2238" y="3582"/>
                    <a:pt x="4029" y="2239"/>
                    <a:pt x="5372" y="448"/>
                  </a:cubicBezTo>
                  <a:cubicBezTo>
                    <a:pt x="5372" y="448"/>
                    <a:pt x="5372" y="0"/>
                    <a:pt x="582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4" name="TextBox 23">
              <a:extLst>
                <a:ext uri="{FF2B5EF4-FFF2-40B4-BE49-F238E27FC236}">
                  <a16:creationId xmlns:a16="http://schemas.microsoft.com/office/drawing/2014/main" id="{1AA5FB0D-7CA7-1B7F-B411-25256055CEE2}"/>
                </a:ext>
              </a:extLst>
            </p:cNvPr>
            <p:cNvSpPr txBox="1"/>
            <p:nvPr/>
          </p:nvSpPr>
          <p:spPr>
            <a:xfrm>
              <a:off x="6635471" y="2812935"/>
              <a:ext cx="3134" cy="2686"/>
            </a:xfrm>
            <a:custGeom>
              <a:avLst/>
              <a:gdLst/>
              <a:ahLst/>
              <a:cxnLst/>
              <a:rect l="l" t="t" r="r" b="b"/>
              <a:pathLst>
                <a:path w="3134" h="2686">
                  <a:moveTo>
                    <a:pt x="3134" y="0"/>
                  </a:moveTo>
                  <a:cubicBezTo>
                    <a:pt x="3134" y="448"/>
                    <a:pt x="2238" y="448"/>
                    <a:pt x="2238" y="896"/>
                  </a:cubicBezTo>
                  <a:cubicBezTo>
                    <a:pt x="1791" y="1343"/>
                    <a:pt x="1343" y="1343"/>
                    <a:pt x="1343" y="1791"/>
                  </a:cubicBezTo>
                  <a:cubicBezTo>
                    <a:pt x="895" y="2239"/>
                    <a:pt x="448" y="2239"/>
                    <a:pt x="448" y="2686"/>
                  </a:cubicBezTo>
                  <a:lnTo>
                    <a:pt x="0" y="2686"/>
                  </a:lnTo>
                  <a:lnTo>
                    <a:pt x="3134"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5" name="TextBox 24">
              <a:extLst>
                <a:ext uri="{FF2B5EF4-FFF2-40B4-BE49-F238E27FC236}">
                  <a16:creationId xmlns:a16="http://schemas.microsoft.com/office/drawing/2014/main" id="{F92DAF80-D446-6F56-B9E2-FA05ABA37952}"/>
                </a:ext>
              </a:extLst>
            </p:cNvPr>
            <p:cNvSpPr txBox="1"/>
            <p:nvPr/>
          </p:nvSpPr>
          <p:spPr>
            <a:xfrm>
              <a:off x="6978371" y="2812935"/>
              <a:ext cx="3134" cy="2686"/>
            </a:xfrm>
            <a:custGeom>
              <a:avLst/>
              <a:gdLst/>
              <a:ahLst/>
              <a:cxnLst/>
              <a:rect l="l" t="t" r="r" b="b"/>
              <a:pathLst>
                <a:path w="3134" h="2686">
                  <a:moveTo>
                    <a:pt x="3134" y="0"/>
                  </a:moveTo>
                  <a:cubicBezTo>
                    <a:pt x="3134" y="448"/>
                    <a:pt x="2238" y="448"/>
                    <a:pt x="2238" y="896"/>
                  </a:cubicBezTo>
                  <a:cubicBezTo>
                    <a:pt x="1791" y="1343"/>
                    <a:pt x="1343" y="1343"/>
                    <a:pt x="1343" y="1791"/>
                  </a:cubicBezTo>
                  <a:cubicBezTo>
                    <a:pt x="895" y="2239"/>
                    <a:pt x="448" y="2239"/>
                    <a:pt x="448" y="2686"/>
                  </a:cubicBezTo>
                  <a:lnTo>
                    <a:pt x="0" y="2686"/>
                  </a:lnTo>
                  <a:lnTo>
                    <a:pt x="3134"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6" name="TextBox 25">
              <a:extLst>
                <a:ext uri="{FF2B5EF4-FFF2-40B4-BE49-F238E27FC236}">
                  <a16:creationId xmlns:a16="http://schemas.microsoft.com/office/drawing/2014/main" id="{A4F5469E-C04D-D1EE-D8E7-71EB25259C86}"/>
                </a:ext>
              </a:extLst>
            </p:cNvPr>
            <p:cNvSpPr txBox="1"/>
            <p:nvPr/>
          </p:nvSpPr>
          <p:spPr>
            <a:xfrm>
              <a:off x="6630099" y="2815621"/>
              <a:ext cx="5372" cy="5372"/>
            </a:xfrm>
            <a:custGeom>
              <a:avLst/>
              <a:gdLst/>
              <a:ahLst/>
              <a:cxnLst/>
              <a:rect l="l" t="t" r="r" b="b"/>
              <a:pathLst>
                <a:path w="5372" h="5372">
                  <a:moveTo>
                    <a:pt x="5372" y="0"/>
                  </a:moveTo>
                  <a:cubicBezTo>
                    <a:pt x="5372" y="448"/>
                    <a:pt x="5372" y="1343"/>
                    <a:pt x="4924" y="1343"/>
                  </a:cubicBezTo>
                  <a:lnTo>
                    <a:pt x="2686" y="4477"/>
                  </a:lnTo>
                  <a:cubicBezTo>
                    <a:pt x="1791" y="5372"/>
                    <a:pt x="895" y="5372"/>
                    <a:pt x="0" y="5372"/>
                  </a:cubicBezTo>
                  <a:cubicBezTo>
                    <a:pt x="895" y="3134"/>
                    <a:pt x="1791" y="1791"/>
                    <a:pt x="3581" y="448"/>
                  </a:cubicBezTo>
                  <a:cubicBezTo>
                    <a:pt x="3581" y="448"/>
                    <a:pt x="4029" y="448"/>
                    <a:pt x="4477" y="448"/>
                  </a:cubicBezTo>
                  <a:cubicBezTo>
                    <a:pt x="4924" y="448"/>
                    <a:pt x="4924" y="448"/>
                    <a:pt x="5372"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7" name="TextBox 26">
              <a:extLst>
                <a:ext uri="{FF2B5EF4-FFF2-40B4-BE49-F238E27FC236}">
                  <a16:creationId xmlns:a16="http://schemas.microsoft.com/office/drawing/2014/main" id="{B2279B4A-7ACD-A1E4-6065-63516EBF3DD0}"/>
                </a:ext>
              </a:extLst>
            </p:cNvPr>
            <p:cNvSpPr txBox="1"/>
            <p:nvPr/>
          </p:nvSpPr>
          <p:spPr>
            <a:xfrm>
              <a:off x="6972999" y="2815621"/>
              <a:ext cx="5372" cy="5372"/>
            </a:xfrm>
            <a:custGeom>
              <a:avLst/>
              <a:gdLst/>
              <a:ahLst/>
              <a:cxnLst/>
              <a:rect l="l" t="t" r="r" b="b"/>
              <a:pathLst>
                <a:path w="5372" h="5372">
                  <a:moveTo>
                    <a:pt x="5372" y="0"/>
                  </a:moveTo>
                  <a:cubicBezTo>
                    <a:pt x="5372" y="448"/>
                    <a:pt x="5372" y="1343"/>
                    <a:pt x="4924" y="1343"/>
                  </a:cubicBezTo>
                  <a:lnTo>
                    <a:pt x="2686" y="4477"/>
                  </a:lnTo>
                  <a:cubicBezTo>
                    <a:pt x="1791" y="5372"/>
                    <a:pt x="895" y="5372"/>
                    <a:pt x="0" y="5372"/>
                  </a:cubicBezTo>
                  <a:cubicBezTo>
                    <a:pt x="895" y="3134"/>
                    <a:pt x="1791" y="1791"/>
                    <a:pt x="3581" y="448"/>
                  </a:cubicBezTo>
                  <a:cubicBezTo>
                    <a:pt x="3581" y="448"/>
                    <a:pt x="4029" y="448"/>
                    <a:pt x="4477" y="448"/>
                  </a:cubicBezTo>
                  <a:cubicBezTo>
                    <a:pt x="4924" y="448"/>
                    <a:pt x="4924" y="448"/>
                    <a:pt x="5372"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8" name="TextBox 27">
              <a:extLst>
                <a:ext uri="{FF2B5EF4-FFF2-40B4-BE49-F238E27FC236}">
                  <a16:creationId xmlns:a16="http://schemas.microsoft.com/office/drawing/2014/main" id="{1B59BDB8-F1A1-51E6-7E97-A6427EA279A5}"/>
                </a:ext>
              </a:extLst>
            </p:cNvPr>
            <p:cNvSpPr txBox="1"/>
            <p:nvPr/>
          </p:nvSpPr>
          <p:spPr>
            <a:xfrm>
              <a:off x="7343207" y="2819204"/>
              <a:ext cx="448" cy="895"/>
            </a:xfrm>
            <a:custGeom>
              <a:avLst/>
              <a:gdLst/>
              <a:ahLst/>
              <a:cxnLst/>
              <a:rect l="l" t="t" r="r" b="b"/>
              <a:pathLst>
                <a:path w="448" h="895">
                  <a:moveTo>
                    <a:pt x="448" y="0"/>
                  </a:moveTo>
                  <a:lnTo>
                    <a:pt x="448" y="895"/>
                  </a:lnTo>
                  <a:lnTo>
                    <a:pt x="0" y="895"/>
                  </a:lnTo>
                  <a:cubicBezTo>
                    <a:pt x="0" y="447"/>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9" name="TextBox 28">
              <a:extLst>
                <a:ext uri="{FF2B5EF4-FFF2-40B4-BE49-F238E27FC236}">
                  <a16:creationId xmlns:a16="http://schemas.microsoft.com/office/drawing/2014/main" id="{74E11D33-40D9-24C7-2C2B-B5FFD8F9A49B}"/>
                </a:ext>
              </a:extLst>
            </p:cNvPr>
            <p:cNvSpPr txBox="1"/>
            <p:nvPr/>
          </p:nvSpPr>
          <p:spPr>
            <a:xfrm>
              <a:off x="8034398" y="2841140"/>
              <a:ext cx="4029" cy="3133"/>
            </a:xfrm>
            <a:custGeom>
              <a:avLst/>
              <a:gdLst/>
              <a:ahLst/>
              <a:cxnLst/>
              <a:rect l="l" t="t" r="r" b="b"/>
              <a:pathLst>
                <a:path w="4029" h="3133">
                  <a:moveTo>
                    <a:pt x="2238" y="0"/>
                  </a:moveTo>
                  <a:cubicBezTo>
                    <a:pt x="3134" y="0"/>
                    <a:pt x="3582" y="447"/>
                    <a:pt x="4029" y="895"/>
                  </a:cubicBezTo>
                  <a:lnTo>
                    <a:pt x="4029" y="1790"/>
                  </a:lnTo>
                  <a:cubicBezTo>
                    <a:pt x="4029" y="2238"/>
                    <a:pt x="3134" y="2686"/>
                    <a:pt x="2686" y="3133"/>
                  </a:cubicBezTo>
                  <a:lnTo>
                    <a:pt x="2238" y="3133"/>
                  </a:lnTo>
                  <a:cubicBezTo>
                    <a:pt x="1343" y="3133"/>
                    <a:pt x="896" y="2238"/>
                    <a:pt x="0" y="1343"/>
                  </a:cubicBezTo>
                  <a:lnTo>
                    <a:pt x="0" y="895"/>
                  </a:lnTo>
                  <a:cubicBezTo>
                    <a:pt x="448" y="447"/>
                    <a:pt x="1791" y="0"/>
                    <a:pt x="223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0" name="TextBox 29">
              <a:extLst>
                <a:ext uri="{FF2B5EF4-FFF2-40B4-BE49-F238E27FC236}">
                  <a16:creationId xmlns:a16="http://schemas.microsoft.com/office/drawing/2014/main" id="{679B4988-723D-7958-AAF8-5C39F595782B}"/>
                </a:ext>
              </a:extLst>
            </p:cNvPr>
            <p:cNvSpPr txBox="1"/>
            <p:nvPr/>
          </p:nvSpPr>
          <p:spPr>
            <a:xfrm>
              <a:off x="8261836" y="2841586"/>
              <a:ext cx="3134" cy="2686"/>
            </a:xfrm>
            <a:custGeom>
              <a:avLst/>
              <a:gdLst/>
              <a:ahLst/>
              <a:cxnLst/>
              <a:rect l="l" t="t" r="r" b="b"/>
              <a:pathLst>
                <a:path w="3134" h="2686">
                  <a:moveTo>
                    <a:pt x="895" y="0"/>
                  </a:moveTo>
                  <a:lnTo>
                    <a:pt x="3134" y="0"/>
                  </a:lnTo>
                  <a:cubicBezTo>
                    <a:pt x="2686" y="448"/>
                    <a:pt x="2686" y="896"/>
                    <a:pt x="2686" y="1343"/>
                  </a:cubicBezTo>
                  <a:cubicBezTo>
                    <a:pt x="3134" y="1343"/>
                    <a:pt x="3134" y="1343"/>
                    <a:pt x="3134" y="1791"/>
                  </a:cubicBezTo>
                  <a:cubicBezTo>
                    <a:pt x="3134" y="2239"/>
                    <a:pt x="2686" y="2686"/>
                    <a:pt x="2239" y="2686"/>
                  </a:cubicBezTo>
                  <a:cubicBezTo>
                    <a:pt x="1343" y="2686"/>
                    <a:pt x="895" y="2239"/>
                    <a:pt x="0" y="1343"/>
                  </a:cubicBezTo>
                  <a:cubicBezTo>
                    <a:pt x="0" y="896"/>
                    <a:pt x="448"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1" name="TextBox 30">
              <a:extLst>
                <a:ext uri="{FF2B5EF4-FFF2-40B4-BE49-F238E27FC236}">
                  <a16:creationId xmlns:a16="http://schemas.microsoft.com/office/drawing/2014/main" id="{EFC20C33-EBCE-ED39-CA42-DEE84C40E9EA}"/>
                </a:ext>
              </a:extLst>
            </p:cNvPr>
            <p:cNvSpPr txBox="1"/>
            <p:nvPr/>
          </p:nvSpPr>
          <p:spPr>
            <a:xfrm>
              <a:off x="7300230" y="2842930"/>
              <a:ext cx="448" cy="1791"/>
            </a:xfrm>
            <a:custGeom>
              <a:avLst/>
              <a:gdLst/>
              <a:ahLst/>
              <a:cxnLst/>
              <a:rect l="l" t="t" r="r" b="b"/>
              <a:pathLst>
                <a:path w="448" h="1791">
                  <a:moveTo>
                    <a:pt x="0" y="0"/>
                  </a:moveTo>
                  <a:cubicBezTo>
                    <a:pt x="448" y="448"/>
                    <a:pt x="448" y="1343"/>
                    <a:pt x="448" y="1791"/>
                  </a:cubicBezTo>
                  <a:lnTo>
                    <a:pt x="0" y="1791"/>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2" name="TextBox 31">
              <a:extLst>
                <a:ext uri="{FF2B5EF4-FFF2-40B4-BE49-F238E27FC236}">
                  <a16:creationId xmlns:a16="http://schemas.microsoft.com/office/drawing/2014/main" id="{BBA2A496-2A9A-E0BB-753A-71C038FC921C}"/>
                </a:ext>
              </a:extLst>
            </p:cNvPr>
            <p:cNvSpPr txBox="1"/>
            <p:nvPr/>
          </p:nvSpPr>
          <p:spPr>
            <a:xfrm>
              <a:off x="7587428" y="2848302"/>
              <a:ext cx="3581" cy="7162"/>
            </a:xfrm>
            <a:custGeom>
              <a:avLst/>
              <a:gdLst/>
              <a:ahLst/>
              <a:cxnLst/>
              <a:rect l="l" t="t" r="r" b="b"/>
              <a:pathLst>
                <a:path w="3581" h="7162">
                  <a:moveTo>
                    <a:pt x="3581" y="0"/>
                  </a:moveTo>
                  <a:cubicBezTo>
                    <a:pt x="3581" y="0"/>
                    <a:pt x="3581" y="447"/>
                    <a:pt x="3581" y="447"/>
                  </a:cubicBezTo>
                  <a:cubicBezTo>
                    <a:pt x="3581" y="895"/>
                    <a:pt x="3581" y="1343"/>
                    <a:pt x="3134" y="1343"/>
                  </a:cubicBezTo>
                  <a:cubicBezTo>
                    <a:pt x="2686" y="3581"/>
                    <a:pt x="1791" y="4476"/>
                    <a:pt x="895" y="6715"/>
                  </a:cubicBezTo>
                  <a:cubicBezTo>
                    <a:pt x="1343" y="7162"/>
                    <a:pt x="895" y="7162"/>
                    <a:pt x="895" y="7162"/>
                  </a:cubicBezTo>
                  <a:lnTo>
                    <a:pt x="0" y="6715"/>
                  </a:lnTo>
                  <a:lnTo>
                    <a:pt x="0" y="5819"/>
                  </a:lnTo>
                  <a:cubicBezTo>
                    <a:pt x="448" y="3581"/>
                    <a:pt x="1791" y="1343"/>
                    <a:pt x="3134" y="447"/>
                  </a:cubicBezTo>
                  <a:cubicBezTo>
                    <a:pt x="3134" y="0"/>
                    <a:pt x="3581" y="0"/>
                    <a:pt x="358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3" name="TextBox 32">
              <a:extLst>
                <a:ext uri="{FF2B5EF4-FFF2-40B4-BE49-F238E27FC236}">
                  <a16:creationId xmlns:a16="http://schemas.microsoft.com/office/drawing/2014/main" id="{AA13382A-6FC1-87F6-9ADC-BB5C7DCEEAEC}"/>
                </a:ext>
              </a:extLst>
            </p:cNvPr>
            <p:cNvSpPr txBox="1"/>
            <p:nvPr/>
          </p:nvSpPr>
          <p:spPr>
            <a:xfrm>
              <a:off x="6458001" y="2850540"/>
              <a:ext cx="1791" cy="2686"/>
            </a:xfrm>
            <a:custGeom>
              <a:avLst/>
              <a:gdLst/>
              <a:ahLst/>
              <a:cxnLst/>
              <a:rect l="l" t="t" r="r" b="b"/>
              <a:pathLst>
                <a:path w="1791" h="2686">
                  <a:moveTo>
                    <a:pt x="896" y="0"/>
                  </a:moveTo>
                  <a:lnTo>
                    <a:pt x="896" y="448"/>
                  </a:lnTo>
                  <a:lnTo>
                    <a:pt x="1791" y="1343"/>
                  </a:lnTo>
                  <a:cubicBezTo>
                    <a:pt x="1791" y="2238"/>
                    <a:pt x="1791" y="2238"/>
                    <a:pt x="1343" y="2238"/>
                  </a:cubicBezTo>
                  <a:cubicBezTo>
                    <a:pt x="1343" y="2686"/>
                    <a:pt x="1343" y="2686"/>
                    <a:pt x="448" y="2686"/>
                  </a:cubicBezTo>
                  <a:lnTo>
                    <a:pt x="0" y="2238"/>
                  </a:lnTo>
                  <a:cubicBezTo>
                    <a:pt x="448" y="2238"/>
                    <a:pt x="896" y="1791"/>
                    <a:pt x="896" y="1343"/>
                  </a:cubicBezTo>
                  <a:cubicBezTo>
                    <a:pt x="896" y="895"/>
                    <a:pt x="448" y="895"/>
                    <a:pt x="448" y="448"/>
                  </a:cubicBezTo>
                  <a:lnTo>
                    <a:pt x="896"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4" name="TextBox 33">
              <a:extLst>
                <a:ext uri="{FF2B5EF4-FFF2-40B4-BE49-F238E27FC236}">
                  <a16:creationId xmlns:a16="http://schemas.microsoft.com/office/drawing/2014/main" id="{78611B84-1C6A-AEDC-DA8F-DCB030073383}"/>
                </a:ext>
              </a:extLst>
            </p:cNvPr>
            <p:cNvSpPr txBox="1"/>
            <p:nvPr/>
          </p:nvSpPr>
          <p:spPr>
            <a:xfrm>
              <a:off x="6156954" y="2851884"/>
              <a:ext cx="1791" cy="3581"/>
            </a:xfrm>
            <a:custGeom>
              <a:avLst/>
              <a:gdLst/>
              <a:ahLst/>
              <a:cxnLst/>
              <a:rect l="l" t="t" r="r" b="b"/>
              <a:pathLst>
                <a:path w="1791" h="3581">
                  <a:moveTo>
                    <a:pt x="1791" y="0"/>
                  </a:moveTo>
                  <a:cubicBezTo>
                    <a:pt x="1791" y="1343"/>
                    <a:pt x="896" y="2238"/>
                    <a:pt x="896" y="3581"/>
                  </a:cubicBezTo>
                  <a:lnTo>
                    <a:pt x="448" y="3581"/>
                  </a:lnTo>
                  <a:cubicBezTo>
                    <a:pt x="0" y="3581"/>
                    <a:pt x="0" y="3581"/>
                    <a:pt x="0" y="3134"/>
                  </a:cubicBezTo>
                  <a:lnTo>
                    <a:pt x="0" y="2238"/>
                  </a:lnTo>
                  <a:lnTo>
                    <a:pt x="1343" y="448"/>
                  </a:lnTo>
                  <a:cubicBezTo>
                    <a:pt x="1343" y="0"/>
                    <a:pt x="1791" y="0"/>
                    <a:pt x="179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5" name="TextBox 34">
              <a:extLst>
                <a:ext uri="{FF2B5EF4-FFF2-40B4-BE49-F238E27FC236}">
                  <a16:creationId xmlns:a16="http://schemas.microsoft.com/office/drawing/2014/main" id="{4EAA7D72-DA00-187B-4D18-2B384814DE80}"/>
                </a:ext>
              </a:extLst>
            </p:cNvPr>
            <p:cNvSpPr txBox="1"/>
            <p:nvPr/>
          </p:nvSpPr>
          <p:spPr>
            <a:xfrm>
              <a:off x="7585637" y="2855912"/>
              <a:ext cx="2239" cy="2238"/>
            </a:xfrm>
            <a:custGeom>
              <a:avLst/>
              <a:gdLst/>
              <a:ahLst/>
              <a:cxnLst/>
              <a:rect l="l" t="t" r="r" b="b"/>
              <a:pathLst>
                <a:path w="2239" h="2238">
                  <a:moveTo>
                    <a:pt x="1343" y="0"/>
                  </a:moveTo>
                  <a:lnTo>
                    <a:pt x="2239" y="895"/>
                  </a:lnTo>
                  <a:cubicBezTo>
                    <a:pt x="1791" y="2238"/>
                    <a:pt x="896" y="1791"/>
                    <a:pt x="0" y="2238"/>
                  </a:cubicBezTo>
                  <a:lnTo>
                    <a:pt x="0" y="1791"/>
                  </a:lnTo>
                  <a:cubicBezTo>
                    <a:pt x="0" y="1343"/>
                    <a:pt x="448"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6" name="TextBox 35">
              <a:extLst>
                <a:ext uri="{FF2B5EF4-FFF2-40B4-BE49-F238E27FC236}">
                  <a16:creationId xmlns:a16="http://schemas.microsoft.com/office/drawing/2014/main" id="{9E267A06-ED1F-001B-B923-FA4C248D026B}"/>
                </a:ext>
              </a:extLst>
            </p:cNvPr>
            <p:cNvSpPr txBox="1"/>
            <p:nvPr/>
          </p:nvSpPr>
          <p:spPr>
            <a:xfrm>
              <a:off x="7588771" y="2856808"/>
              <a:ext cx="1791" cy="6715"/>
            </a:xfrm>
            <a:custGeom>
              <a:avLst/>
              <a:gdLst/>
              <a:ahLst/>
              <a:cxnLst/>
              <a:rect l="l" t="t" r="r" b="b"/>
              <a:pathLst>
                <a:path w="1791" h="6715">
                  <a:moveTo>
                    <a:pt x="1791" y="0"/>
                  </a:moveTo>
                  <a:cubicBezTo>
                    <a:pt x="1791" y="0"/>
                    <a:pt x="1791" y="448"/>
                    <a:pt x="1791" y="448"/>
                  </a:cubicBezTo>
                  <a:cubicBezTo>
                    <a:pt x="1343" y="1343"/>
                    <a:pt x="1343" y="1343"/>
                    <a:pt x="1343" y="2686"/>
                  </a:cubicBezTo>
                  <a:cubicBezTo>
                    <a:pt x="1343" y="2686"/>
                    <a:pt x="1343" y="3582"/>
                    <a:pt x="1343" y="4029"/>
                  </a:cubicBezTo>
                  <a:cubicBezTo>
                    <a:pt x="1343" y="4477"/>
                    <a:pt x="1343" y="4477"/>
                    <a:pt x="1343" y="4477"/>
                  </a:cubicBezTo>
                  <a:cubicBezTo>
                    <a:pt x="1343" y="5372"/>
                    <a:pt x="895" y="5820"/>
                    <a:pt x="448" y="6715"/>
                  </a:cubicBezTo>
                  <a:cubicBezTo>
                    <a:pt x="0" y="6268"/>
                    <a:pt x="0" y="5820"/>
                    <a:pt x="0" y="4925"/>
                  </a:cubicBezTo>
                  <a:cubicBezTo>
                    <a:pt x="0" y="3582"/>
                    <a:pt x="448" y="2239"/>
                    <a:pt x="895" y="1343"/>
                  </a:cubicBezTo>
                  <a:lnTo>
                    <a:pt x="1343" y="448"/>
                  </a:lnTo>
                  <a:cubicBezTo>
                    <a:pt x="1343" y="448"/>
                    <a:pt x="1791" y="0"/>
                    <a:pt x="179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7" name="TextBox 36">
              <a:extLst>
                <a:ext uri="{FF2B5EF4-FFF2-40B4-BE49-F238E27FC236}">
                  <a16:creationId xmlns:a16="http://schemas.microsoft.com/office/drawing/2014/main" id="{9FC2A6F8-B470-4775-BFCB-0E93F91DEB3D}"/>
                </a:ext>
              </a:extLst>
            </p:cNvPr>
            <p:cNvSpPr txBox="1"/>
            <p:nvPr/>
          </p:nvSpPr>
          <p:spPr>
            <a:xfrm>
              <a:off x="7582056" y="2858598"/>
              <a:ext cx="3581" cy="8506"/>
            </a:xfrm>
            <a:custGeom>
              <a:avLst/>
              <a:gdLst/>
              <a:ahLst/>
              <a:cxnLst/>
              <a:rect l="l" t="t" r="r" b="b"/>
              <a:pathLst>
                <a:path w="3581" h="8506">
                  <a:moveTo>
                    <a:pt x="3581" y="0"/>
                  </a:moveTo>
                  <a:lnTo>
                    <a:pt x="3134" y="1343"/>
                  </a:lnTo>
                  <a:lnTo>
                    <a:pt x="3134" y="2686"/>
                  </a:lnTo>
                  <a:cubicBezTo>
                    <a:pt x="1343" y="4029"/>
                    <a:pt x="1343" y="4924"/>
                    <a:pt x="1343" y="6715"/>
                  </a:cubicBezTo>
                  <a:cubicBezTo>
                    <a:pt x="448" y="7163"/>
                    <a:pt x="448" y="8058"/>
                    <a:pt x="0" y="8506"/>
                  </a:cubicBezTo>
                  <a:cubicBezTo>
                    <a:pt x="0" y="8506"/>
                    <a:pt x="0" y="8058"/>
                    <a:pt x="0" y="7611"/>
                  </a:cubicBezTo>
                  <a:cubicBezTo>
                    <a:pt x="0" y="7163"/>
                    <a:pt x="0" y="7163"/>
                    <a:pt x="448" y="6715"/>
                  </a:cubicBezTo>
                  <a:cubicBezTo>
                    <a:pt x="448" y="5372"/>
                    <a:pt x="448" y="4477"/>
                    <a:pt x="1343" y="4029"/>
                  </a:cubicBezTo>
                  <a:cubicBezTo>
                    <a:pt x="1791" y="2686"/>
                    <a:pt x="1791" y="1791"/>
                    <a:pt x="2686" y="1343"/>
                  </a:cubicBezTo>
                  <a:cubicBezTo>
                    <a:pt x="3134" y="0"/>
                    <a:pt x="3581" y="0"/>
                    <a:pt x="358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8" name="TextBox 37">
              <a:extLst>
                <a:ext uri="{FF2B5EF4-FFF2-40B4-BE49-F238E27FC236}">
                  <a16:creationId xmlns:a16="http://schemas.microsoft.com/office/drawing/2014/main" id="{D5DA14D4-1D00-EC43-02AB-D6BAFE70D8B2}"/>
                </a:ext>
              </a:extLst>
            </p:cNvPr>
            <p:cNvSpPr txBox="1"/>
            <p:nvPr/>
          </p:nvSpPr>
          <p:spPr>
            <a:xfrm>
              <a:off x="6466507" y="2860837"/>
              <a:ext cx="895" cy="2239"/>
            </a:xfrm>
            <a:custGeom>
              <a:avLst/>
              <a:gdLst/>
              <a:ahLst/>
              <a:cxnLst/>
              <a:rect l="l" t="t" r="r" b="b"/>
              <a:pathLst>
                <a:path w="895" h="2239">
                  <a:moveTo>
                    <a:pt x="0" y="0"/>
                  </a:moveTo>
                  <a:lnTo>
                    <a:pt x="448" y="448"/>
                  </a:lnTo>
                  <a:cubicBezTo>
                    <a:pt x="895" y="448"/>
                    <a:pt x="895" y="1343"/>
                    <a:pt x="895" y="1343"/>
                  </a:cubicBezTo>
                  <a:cubicBezTo>
                    <a:pt x="895" y="1343"/>
                    <a:pt x="448" y="2239"/>
                    <a:pt x="0" y="2239"/>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9" name="TextBox 38">
              <a:extLst>
                <a:ext uri="{FF2B5EF4-FFF2-40B4-BE49-F238E27FC236}">
                  <a16:creationId xmlns:a16="http://schemas.microsoft.com/office/drawing/2014/main" id="{734FFAE1-D794-E8B6-C3D7-BD17429C4E98}"/>
                </a:ext>
              </a:extLst>
            </p:cNvPr>
            <p:cNvSpPr txBox="1"/>
            <p:nvPr/>
          </p:nvSpPr>
          <p:spPr>
            <a:xfrm>
              <a:off x="7956312" y="2866210"/>
              <a:ext cx="1344" cy="895"/>
            </a:xfrm>
            <a:custGeom>
              <a:avLst/>
              <a:gdLst/>
              <a:ahLst/>
              <a:cxnLst/>
              <a:rect l="l" t="t" r="r" b="b"/>
              <a:pathLst>
                <a:path w="1344" h="895">
                  <a:moveTo>
                    <a:pt x="0" y="0"/>
                  </a:moveTo>
                  <a:lnTo>
                    <a:pt x="1344" y="0"/>
                  </a:lnTo>
                  <a:lnTo>
                    <a:pt x="1344" y="447"/>
                  </a:lnTo>
                  <a:lnTo>
                    <a:pt x="896" y="895"/>
                  </a:lnTo>
                  <a:cubicBezTo>
                    <a:pt x="896" y="447"/>
                    <a:pt x="0" y="447"/>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40" name="TextBox 39">
              <a:extLst>
                <a:ext uri="{FF2B5EF4-FFF2-40B4-BE49-F238E27FC236}">
                  <a16:creationId xmlns:a16="http://schemas.microsoft.com/office/drawing/2014/main" id="{7D734E1A-E313-E9CC-E5C7-326626DCC0FD}"/>
                </a:ext>
              </a:extLst>
            </p:cNvPr>
            <p:cNvSpPr txBox="1"/>
            <p:nvPr/>
          </p:nvSpPr>
          <p:spPr>
            <a:xfrm>
              <a:off x="8261745" y="2868247"/>
              <a:ext cx="5016" cy="13630"/>
            </a:xfrm>
            <a:custGeom>
              <a:avLst/>
              <a:gdLst/>
              <a:ahLst/>
              <a:cxnLst/>
              <a:rect l="l" t="t" r="r" b="b"/>
              <a:pathLst>
                <a:path w="5016" h="13630">
                  <a:moveTo>
                    <a:pt x="3673" y="200"/>
                  </a:moveTo>
                  <a:cubicBezTo>
                    <a:pt x="3673" y="-248"/>
                    <a:pt x="4120" y="200"/>
                    <a:pt x="4120" y="200"/>
                  </a:cubicBezTo>
                  <a:lnTo>
                    <a:pt x="4568" y="200"/>
                  </a:lnTo>
                  <a:cubicBezTo>
                    <a:pt x="4568" y="648"/>
                    <a:pt x="5016" y="1095"/>
                    <a:pt x="5016" y="1095"/>
                  </a:cubicBezTo>
                  <a:cubicBezTo>
                    <a:pt x="5016" y="1543"/>
                    <a:pt x="4568" y="1543"/>
                    <a:pt x="4568" y="1543"/>
                  </a:cubicBezTo>
                  <a:cubicBezTo>
                    <a:pt x="4568" y="1991"/>
                    <a:pt x="4120" y="2438"/>
                    <a:pt x="3673" y="3334"/>
                  </a:cubicBezTo>
                  <a:cubicBezTo>
                    <a:pt x="3673" y="3781"/>
                    <a:pt x="3225" y="3781"/>
                    <a:pt x="3225" y="4229"/>
                  </a:cubicBezTo>
                  <a:cubicBezTo>
                    <a:pt x="3225" y="4677"/>
                    <a:pt x="3673" y="4677"/>
                    <a:pt x="4120" y="5124"/>
                  </a:cubicBezTo>
                  <a:cubicBezTo>
                    <a:pt x="4568" y="5572"/>
                    <a:pt x="4568" y="6020"/>
                    <a:pt x="4568" y="6467"/>
                  </a:cubicBezTo>
                  <a:lnTo>
                    <a:pt x="4568" y="6915"/>
                  </a:lnTo>
                  <a:lnTo>
                    <a:pt x="3673" y="9601"/>
                  </a:lnTo>
                  <a:cubicBezTo>
                    <a:pt x="3225" y="10049"/>
                    <a:pt x="3225" y="10944"/>
                    <a:pt x="3225" y="10944"/>
                  </a:cubicBezTo>
                  <a:cubicBezTo>
                    <a:pt x="2777" y="11839"/>
                    <a:pt x="2777" y="11839"/>
                    <a:pt x="2777" y="12287"/>
                  </a:cubicBezTo>
                  <a:cubicBezTo>
                    <a:pt x="2777" y="13182"/>
                    <a:pt x="2777" y="13630"/>
                    <a:pt x="1434" y="13630"/>
                  </a:cubicBezTo>
                  <a:cubicBezTo>
                    <a:pt x="986" y="13630"/>
                    <a:pt x="-357" y="12735"/>
                    <a:pt x="91" y="12287"/>
                  </a:cubicBezTo>
                  <a:cubicBezTo>
                    <a:pt x="1434" y="10944"/>
                    <a:pt x="1434" y="9601"/>
                    <a:pt x="1434" y="8706"/>
                  </a:cubicBezTo>
                  <a:lnTo>
                    <a:pt x="1434" y="7363"/>
                  </a:lnTo>
                  <a:cubicBezTo>
                    <a:pt x="1434" y="6915"/>
                    <a:pt x="1434" y="6020"/>
                    <a:pt x="1882" y="5572"/>
                  </a:cubicBezTo>
                  <a:cubicBezTo>
                    <a:pt x="1882" y="4229"/>
                    <a:pt x="2330" y="2886"/>
                    <a:pt x="3225" y="1991"/>
                  </a:cubicBezTo>
                  <a:lnTo>
                    <a:pt x="3225" y="1095"/>
                  </a:lnTo>
                  <a:cubicBezTo>
                    <a:pt x="3225" y="648"/>
                    <a:pt x="3225" y="200"/>
                    <a:pt x="3673" y="20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41" name="TextBox 40">
              <a:extLst>
                <a:ext uri="{FF2B5EF4-FFF2-40B4-BE49-F238E27FC236}">
                  <a16:creationId xmlns:a16="http://schemas.microsoft.com/office/drawing/2014/main" id="{EA0C5793-1743-C116-B282-E140C50786FD}"/>
                </a:ext>
              </a:extLst>
            </p:cNvPr>
            <p:cNvSpPr txBox="1"/>
            <p:nvPr/>
          </p:nvSpPr>
          <p:spPr>
            <a:xfrm>
              <a:off x="8255569" y="2868709"/>
              <a:ext cx="2238" cy="2424"/>
            </a:xfrm>
            <a:custGeom>
              <a:avLst/>
              <a:gdLst/>
              <a:ahLst/>
              <a:cxnLst/>
              <a:rect l="l" t="t" r="r" b="b"/>
              <a:pathLst>
                <a:path w="2238" h="2424">
                  <a:moveTo>
                    <a:pt x="1343" y="186"/>
                  </a:moveTo>
                  <a:cubicBezTo>
                    <a:pt x="895" y="-262"/>
                    <a:pt x="1790" y="186"/>
                    <a:pt x="2238" y="633"/>
                  </a:cubicBezTo>
                  <a:lnTo>
                    <a:pt x="2238" y="1081"/>
                  </a:lnTo>
                  <a:cubicBezTo>
                    <a:pt x="1790" y="1976"/>
                    <a:pt x="1343" y="1976"/>
                    <a:pt x="447" y="2424"/>
                  </a:cubicBezTo>
                  <a:cubicBezTo>
                    <a:pt x="447" y="1976"/>
                    <a:pt x="0" y="1976"/>
                    <a:pt x="0" y="1976"/>
                  </a:cubicBezTo>
                  <a:lnTo>
                    <a:pt x="0" y="1529"/>
                  </a:lnTo>
                  <a:lnTo>
                    <a:pt x="1343" y="186"/>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42" name="TextBox 41">
              <a:extLst>
                <a:ext uri="{FF2B5EF4-FFF2-40B4-BE49-F238E27FC236}">
                  <a16:creationId xmlns:a16="http://schemas.microsoft.com/office/drawing/2014/main" id="{44D06FEC-C3FB-C54C-C356-CC33DA4FD024}"/>
                </a:ext>
              </a:extLst>
            </p:cNvPr>
            <p:cNvSpPr txBox="1"/>
            <p:nvPr/>
          </p:nvSpPr>
          <p:spPr>
            <a:xfrm>
              <a:off x="7579818" y="2869342"/>
              <a:ext cx="447" cy="448"/>
            </a:xfrm>
            <a:custGeom>
              <a:avLst/>
              <a:gdLst/>
              <a:ahLst/>
              <a:cxnLst/>
              <a:rect l="l" t="t" r="r" b="b"/>
              <a:pathLst>
                <a:path w="447" h="448">
                  <a:moveTo>
                    <a:pt x="0" y="0"/>
                  </a:moveTo>
                  <a:cubicBezTo>
                    <a:pt x="0" y="0"/>
                    <a:pt x="447" y="0"/>
                    <a:pt x="447" y="448"/>
                  </a:cubicBezTo>
                  <a:lnTo>
                    <a:pt x="0" y="448"/>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43" name="TextBox 42">
              <a:extLst>
                <a:ext uri="{FF2B5EF4-FFF2-40B4-BE49-F238E27FC236}">
                  <a16:creationId xmlns:a16="http://schemas.microsoft.com/office/drawing/2014/main" id="{C838EA5A-E424-89BF-1AFE-887C2F57A22F}"/>
                </a:ext>
              </a:extLst>
            </p:cNvPr>
            <p:cNvSpPr txBox="1"/>
            <p:nvPr/>
          </p:nvSpPr>
          <p:spPr>
            <a:xfrm>
              <a:off x="7587876" y="2870685"/>
              <a:ext cx="895" cy="2686"/>
            </a:xfrm>
            <a:custGeom>
              <a:avLst/>
              <a:gdLst/>
              <a:ahLst/>
              <a:cxnLst/>
              <a:rect l="l" t="t" r="r" b="b"/>
              <a:pathLst>
                <a:path w="895" h="2686">
                  <a:moveTo>
                    <a:pt x="447" y="0"/>
                  </a:moveTo>
                  <a:lnTo>
                    <a:pt x="895" y="0"/>
                  </a:lnTo>
                  <a:lnTo>
                    <a:pt x="895" y="896"/>
                  </a:lnTo>
                  <a:cubicBezTo>
                    <a:pt x="895" y="896"/>
                    <a:pt x="447" y="1791"/>
                    <a:pt x="447" y="2686"/>
                  </a:cubicBezTo>
                  <a:lnTo>
                    <a:pt x="0" y="2686"/>
                  </a:lnTo>
                  <a:lnTo>
                    <a:pt x="0" y="1791"/>
                  </a:lnTo>
                  <a:cubicBezTo>
                    <a:pt x="0" y="448"/>
                    <a:pt x="0" y="0"/>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44" name="TextBox 43">
              <a:extLst>
                <a:ext uri="{FF2B5EF4-FFF2-40B4-BE49-F238E27FC236}">
                  <a16:creationId xmlns:a16="http://schemas.microsoft.com/office/drawing/2014/main" id="{31C6B9E2-4AE9-0139-D0C2-4CCCFC838242}"/>
                </a:ext>
              </a:extLst>
            </p:cNvPr>
            <p:cNvSpPr txBox="1"/>
            <p:nvPr/>
          </p:nvSpPr>
          <p:spPr>
            <a:xfrm>
              <a:off x="6470984" y="2873820"/>
              <a:ext cx="3581" cy="15669"/>
            </a:xfrm>
            <a:custGeom>
              <a:avLst/>
              <a:gdLst/>
              <a:ahLst/>
              <a:cxnLst/>
              <a:rect l="l" t="t" r="r" b="b"/>
              <a:pathLst>
                <a:path w="3581" h="15669">
                  <a:moveTo>
                    <a:pt x="2686" y="0"/>
                  </a:moveTo>
                  <a:cubicBezTo>
                    <a:pt x="3134" y="0"/>
                    <a:pt x="3134" y="448"/>
                    <a:pt x="3134" y="895"/>
                  </a:cubicBezTo>
                  <a:cubicBezTo>
                    <a:pt x="3134" y="895"/>
                    <a:pt x="3134" y="1343"/>
                    <a:pt x="3581" y="3134"/>
                  </a:cubicBezTo>
                  <a:lnTo>
                    <a:pt x="3581" y="4029"/>
                  </a:lnTo>
                  <a:lnTo>
                    <a:pt x="2686" y="6267"/>
                  </a:lnTo>
                  <a:cubicBezTo>
                    <a:pt x="2686" y="6715"/>
                    <a:pt x="2686" y="7163"/>
                    <a:pt x="3134" y="8058"/>
                  </a:cubicBezTo>
                  <a:cubicBezTo>
                    <a:pt x="2686" y="8506"/>
                    <a:pt x="3134" y="9849"/>
                    <a:pt x="2238" y="10296"/>
                  </a:cubicBezTo>
                  <a:cubicBezTo>
                    <a:pt x="2238" y="10296"/>
                    <a:pt x="1790" y="10744"/>
                    <a:pt x="1790" y="11192"/>
                  </a:cubicBezTo>
                  <a:cubicBezTo>
                    <a:pt x="1790" y="11640"/>
                    <a:pt x="2238" y="12087"/>
                    <a:pt x="2686" y="12535"/>
                  </a:cubicBezTo>
                  <a:lnTo>
                    <a:pt x="2686" y="14326"/>
                  </a:lnTo>
                  <a:cubicBezTo>
                    <a:pt x="2686" y="14773"/>
                    <a:pt x="1790" y="15669"/>
                    <a:pt x="1790" y="15669"/>
                  </a:cubicBezTo>
                  <a:cubicBezTo>
                    <a:pt x="1343" y="15221"/>
                    <a:pt x="895" y="14773"/>
                    <a:pt x="0" y="14773"/>
                  </a:cubicBezTo>
                  <a:cubicBezTo>
                    <a:pt x="0" y="14326"/>
                    <a:pt x="0" y="13878"/>
                    <a:pt x="1343" y="13430"/>
                  </a:cubicBezTo>
                  <a:cubicBezTo>
                    <a:pt x="1790" y="13430"/>
                    <a:pt x="1790" y="13430"/>
                    <a:pt x="1790" y="12535"/>
                  </a:cubicBezTo>
                  <a:cubicBezTo>
                    <a:pt x="1343" y="12087"/>
                    <a:pt x="447" y="11640"/>
                    <a:pt x="447" y="11192"/>
                  </a:cubicBezTo>
                  <a:cubicBezTo>
                    <a:pt x="447" y="10744"/>
                    <a:pt x="895" y="10744"/>
                    <a:pt x="1343" y="10296"/>
                  </a:cubicBezTo>
                  <a:cubicBezTo>
                    <a:pt x="895" y="9849"/>
                    <a:pt x="895" y="9401"/>
                    <a:pt x="895" y="8953"/>
                  </a:cubicBezTo>
                  <a:lnTo>
                    <a:pt x="895" y="8506"/>
                  </a:lnTo>
                  <a:cubicBezTo>
                    <a:pt x="895" y="8058"/>
                    <a:pt x="0" y="7163"/>
                    <a:pt x="0" y="6267"/>
                  </a:cubicBezTo>
                  <a:cubicBezTo>
                    <a:pt x="0" y="6267"/>
                    <a:pt x="895" y="5372"/>
                    <a:pt x="895" y="4924"/>
                  </a:cubicBezTo>
                  <a:cubicBezTo>
                    <a:pt x="895" y="4477"/>
                    <a:pt x="1343" y="4477"/>
                    <a:pt x="1343" y="4029"/>
                  </a:cubicBezTo>
                  <a:lnTo>
                    <a:pt x="447" y="3134"/>
                  </a:lnTo>
                  <a:lnTo>
                    <a:pt x="447" y="2238"/>
                  </a:lnTo>
                  <a:cubicBezTo>
                    <a:pt x="895" y="1791"/>
                    <a:pt x="1343" y="895"/>
                    <a:pt x="1343" y="448"/>
                  </a:cubicBezTo>
                  <a:cubicBezTo>
                    <a:pt x="1343" y="448"/>
                    <a:pt x="2238" y="0"/>
                    <a:pt x="268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45" name="TextBox 44">
              <a:extLst>
                <a:ext uri="{FF2B5EF4-FFF2-40B4-BE49-F238E27FC236}">
                  <a16:creationId xmlns:a16="http://schemas.microsoft.com/office/drawing/2014/main" id="{8A0DC4A3-255E-1F50-D018-1483FE3BB989}"/>
                </a:ext>
              </a:extLst>
            </p:cNvPr>
            <p:cNvSpPr txBox="1"/>
            <p:nvPr/>
          </p:nvSpPr>
          <p:spPr>
            <a:xfrm>
              <a:off x="8030369" y="2873819"/>
              <a:ext cx="1791" cy="3134"/>
            </a:xfrm>
            <a:custGeom>
              <a:avLst/>
              <a:gdLst/>
              <a:ahLst/>
              <a:cxnLst/>
              <a:rect l="l" t="t" r="r" b="b"/>
              <a:pathLst>
                <a:path w="1791" h="3134">
                  <a:moveTo>
                    <a:pt x="895" y="0"/>
                  </a:moveTo>
                  <a:cubicBezTo>
                    <a:pt x="1791" y="0"/>
                    <a:pt x="1791" y="0"/>
                    <a:pt x="1791" y="448"/>
                  </a:cubicBezTo>
                  <a:cubicBezTo>
                    <a:pt x="1791" y="895"/>
                    <a:pt x="1791" y="1791"/>
                    <a:pt x="448" y="2686"/>
                  </a:cubicBezTo>
                  <a:lnTo>
                    <a:pt x="0" y="3134"/>
                  </a:lnTo>
                  <a:lnTo>
                    <a:pt x="0" y="448"/>
                  </a:lnTo>
                  <a:cubicBezTo>
                    <a:pt x="448" y="0"/>
                    <a:pt x="448"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46" name="TextBox 45">
              <a:extLst>
                <a:ext uri="{FF2B5EF4-FFF2-40B4-BE49-F238E27FC236}">
                  <a16:creationId xmlns:a16="http://schemas.microsoft.com/office/drawing/2014/main" id="{B16A60A9-CBCF-22C3-1444-1156BFA9B266}"/>
                </a:ext>
              </a:extLst>
            </p:cNvPr>
            <p:cNvSpPr txBox="1"/>
            <p:nvPr/>
          </p:nvSpPr>
          <p:spPr>
            <a:xfrm>
              <a:off x="6366018" y="2874267"/>
              <a:ext cx="1791" cy="2238"/>
            </a:xfrm>
            <a:custGeom>
              <a:avLst/>
              <a:gdLst/>
              <a:ahLst/>
              <a:cxnLst/>
              <a:rect l="l" t="t" r="r" b="b"/>
              <a:pathLst>
                <a:path w="1791" h="2238">
                  <a:moveTo>
                    <a:pt x="896" y="0"/>
                  </a:moveTo>
                  <a:cubicBezTo>
                    <a:pt x="896" y="0"/>
                    <a:pt x="1343" y="0"/>
                    <a:pt x="1343" y="447"/>
                  </a:cubicBezTo>
                  <a:lnTo>
                    <a:pt x="1791" y="447"/>
                  </a:lnTo>
                  <a:lnTo>
                    <a:pt x="896" y="2238"/>
                  </a:lnTo>
                  <a:lnTo>
                    <a:pt x="448" y="2238"/>
                  </a:lnTo>
                  <a:lnTo>
                    <a:pt x="0" y="1790"/>
                  </a:lnTo>
                  <a:lnTo>
                    <a:pt x="896"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47" name="TextBox 46">
              <a:extLst>
                <a:ext uri="{FF2B5EF4-FFF2-40B4-BE49-F238E27FC236}">
                  <a16:creationId xmlns:a16="http://schemas.microsoft.com/office/drawing/2014/main" id="{DC225389-593E-D73C-18B4-1A6B37318303}"/>
                </a:ext>
              </a:extLst>
            </p:cNvPr>
            <p:cNvSpPr txBox="1"/>
            <p:nvPr/>
          </p:nvSpPr>
          <p:spPr>
            <a:xfrm>
              <a:off x="7587428" y="2874268"/>
              <a:ext cx="895" cy="895"/>
            </a:xfrm>
            <a:custGeom>
              <a:avLst/>
              <a:gdLst/>
              <a:ahLst/>
              <a:cxnLst/>
              <a:rect l="l" t="t" r="r" b="b"/>
              <a:pathLst>
                <a:path w="895" h="895">
                  <a:moveTo>
                    <a:pt x="448" y="0"/>
                  </a:moveTo>
                  <a:lnTo>
                    <a:pt x="895" y="447"/>
                  </a:lnTo>
                  <a:cubicBezTo>
                    <a:pt x="448" y="447"/>
                    <a:pt x="448" y="895"/>
                    <a:pt x="448" y="895"/>
                  </a:cubicBezTo>
                  <a:cubicBezTo>
                    <a:pt x="0" y="895"/>
                    <a:pt x="0" y="447"/>
                    <a:pt x="0" y="447"/>
                  </a:cubicBezTo>
                  <a:cubicBezTo>
                    <a:pt x="0" y="447"/>
                    <a:pt x="448" y="447"/>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48" name="TextBox 47">
              <a:extLst>
                <a:ext uri="{FF2B5EF4-FFF2-40B4-BE49-F238E27FC236}">
                  <a16:creationId xmlns:a16="http://schemas.microsoft.com/office/drawing/2014/main" id="{491D0F29-5C60-F15B-2D1E-27B24ED1BE93}"/>
                </a:ext>
              </a:extLst>
            </p:cNvPr>
            <p:cNvSpPr txBox="1"/>
            <p:nvPr/>
          </p:nvSpPr>
          <p:spPr>
            <a:xfrm>
              <a:off x="7581160" y="2875163"/>
              <a:ext cx="1791" cy="1343"/>
            </a:xfrm>
            <a:custGeom>
              <a:avLst/>
              <a:gdLst/>
              <a:ahLst/>
              <a:cxnLst/>
              <a:rect l="l" t="t" r="r" b="b"/>
              <a:pathLst>
                <a:path w="1791" h="1343">
                  <a:moveTo>
                    <a:pt x="0" y="0"/>
                  </a:moveTo>
                  <a:lnTo>
                    <a:pt x="896" y="0"/>
                  </a:lnTo>
                  <a:lnTo>
                    <a:pt x="896" y="448"/>
                  </a:lnTo>
                  <a:lnTo>
                    <a:pt x="1791" y="448"/>
                  </a:lnTo>
                  <a:lnTo>
                    <a:pt x="448" y="1343"/>
                  </a:lnTo>
                  <a:lnTo>
                    <a:pt x="0" y="1343"/>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49" name="TextBox 48">
              <a:extLst>
                <a:ext uri="{FF2B5EF4-FFF2-40B4-BE49-F238E27FC236}">
                  <a16:creationId xmlns:a16="http://schemas.microsoft.com/office/drawing/2014/main" id="{FA62AA38-957B-E2CD-76C3-0EC5B79357DC}"/>
                </a:ext>
              </a:extLst>
            </p:cNvPr>
            <p:cNvSpPr txBox="1"/>
            <p:nvPr/>
          </p:nvSpPr>
          <p:spPr>
            <a:xfrm>
              <a:off x="6368704" y="2876505"/>
              <a:ext cx="448" cy="448"/>
            </a:xfrm>
            <a:custGeom>
              <a:avLst/>
              <a:gdLst/>
              <a:ahLst/>
              <a:cxnLst/>
              <a:rect l="l" t="t" r="r" b="b"/>
              <a:pathLst>
                <a:path w="448" h="448">
                  <a:moveTo>
                    <a:pt x="0" y="0"/>
                  </a:moveTo>
                  <a:lnTo>
                    <a:pt x="448" y="0"/>
                  </a:lnTo>
                  <a:lnTo>
                    <a:pt x="448" y="448"/>
                  </a:lnTo>
                  <a:cubicBezTo>
                    <a:pt x="448" y="448"/>
                    <a:pt x="0" y="448"/>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50" name="TextBox 49">
              <a:extLst>
                <a:ext uri="{FF2B5EF4-FFF2-40B4-BE49-F238E27FC236}">
                  <a16:creationId xmlns:a16="http://schemas.microsoft.com/office/drawing/2014/main" id="{4606CAE1-BE45-BF2F-1F2A-63DCDD7D4985}"/>
                </a:ext>
              </a:extLst>
            </p:cNvPr>
            <p:cNvSpPr txBox="1"/>
            <p:nvPr/>
          </p:nvSpPr>
          <p:spPr>
            <a:xfrm>
              <a:off x="6463373" y="2876954"/>
              <a:ext cx="4477" cy="3133"/>
            </a:xfrm>
            <a:custGeom>
              <a:avLst/>
              <a:gdLst/>
              <a:ahLst/>
              <a:cxnLst/>
              <a:rect l="l" t="t" r="r" b="b"/>
              <a:pathLst>
                <a:path w="4477" h="3133">
                  <a:moveTo>
                    <a:pt x="1343" y="0"/>
                  </a:moveTo>
                  <a:cubicBezTo>
                    <a:pt x="2686" y="0"/>
                    <a:pt x="4477" y="895"/>
                    <a:pt x="4477" y="2238"/>
                  </a:cubicBezTo>
                  <a:cubicBezTo>
                    <a:pt x="4477" y="2238"/>
                    <a:pt x="3134" y="3133"/>
                    <a:pt x="2686" y="3133"/>
                  </a:cubicBezTo>
                  <a:lnTo>
                    <a:pt x="2239" y="3133"/>
                  </a:lnTo>
                  <a:cubicBezTo>
                    <a:pt x="2239" y="2238"/>
                    <a:pt x="2239" y="2238"/>
                    <a:pt x="1343" y="2238"/>
                  </a:cubicBezTo>
                  <a:cubicBezTo>
                    <a:pt x="1343" y="2238"/>
                    <a:pt x="0" y="2238"/>
                    <a:pt x="0" y="1343"/>
                  </a:cubicBezTo>
                  <a:cubicBezTo>
                    <a:pt x="0" y="895"/>
                    <a:pt x="896"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51" name="TextBox 50">
              <a:extLst>
                <a:ext uri="{FF2B5EF4-FFF2-40B4-BE49-F238E27FC236}">
                  <a16:creationId xmlns:a16="http://schemas.microsoft.com/office/drawing/2014/main" id="{6F77FCF1-6376-05B3-86C6-7B8754C61F00}"/>
                </a:ext>
              </a:extLst>
            </p:cNvPr>
            <p:cNvSpPr txBox="1"/>
            <p:nvPr/>
          </p:nvSpPr>
          <p:spPr>
            <a:xfrm>
              <a:off x="6582198" y="2877401"/>
              <a:ext cx="1790" cy="2239"/>
            </a:xfrm>
            <a:custGeom>
              <a:avLst/>
              <a:gdLst/>
              <a:ahLst/>
              <a:cxnLst/>
              <a:rect l="l" t="t" r="r" b="b"/>
              <a:pathLst>
                <a:path w="1790" h="2239">
                  <a:moveTo>
                    <a:pt x="0" y="0"/>
                  </a:moveTo>
                  <a:lnTo>
                    <a:pt x="1343" y="0"/>
                  </a:lnTo>
                  <a:lnTo>
                    <a:pt x="1790" y="448"/>
                  </a:lnTo>
                  <a:cubicBezTo>
                    <a:pt x="1343" y="1343"/>
                    <a:pt x="895" y="1343"/>
                    <a:pt x="0" y="2239"/>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52" name="TextBox 51">
              <a:extLst>
                <a:ext uri="{FF2B5EF4-FFF2-40B4-BE49-F238E27FC236}">
                  <a16:creationId xmlns:a16="http://schemas.microsoft.com/office/drawing/2014/main" id="{ADC0DE6C-4755-BCB2-6E69-CC127F8DF7EE}"/>
                </a:ext>
              </a:extLst>
            </p:cNvPr>
            <p:cNvSpPr txBox="1"/>
            <p:nvPr/>
          </p:nvSpPr>
          <p:spPr>
            <a:xfrm>
              <a:off x="6925098" y="2877401"/>
              <a:ext cx="1790" cy="2239"/>
            </a:xfrm>
            <a:custGeom>
              <a:avLst/>
              <a:gdLst/>
              <a:ahLst/>
              <a:cxnLst/>
              <a:rect l="l" t="t" r="r" b="b"/>
              <a:pathLst>
                <a:path w="1790" h="2239">
                  <a:moveTo>
                    <a:pt x="0" y="0"/>
                  </a:moveTo>
                  <a:lnTo>
                    <a:pt x="1343" y="0"/>
                  </a:lnTo>
                  <a:lnTo>
                    <a:pt x="1790" y="448"/>
                  </a:lnTo>
                  <a:cubicBezTo>
                    <a:pt x="1343" y="1343"/>
                    <a:pt x="895" y="1343"/>
                    <a:pt x="0" y="2239"/>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53" name="TextBox 52">
              <a:extLst>
                <a:ext uri="{FF2B5EF4-FFF2-40B4-BE49-F238E27FC236}">
                  <a16:creationId xmlns:a16="http://schemas.microsoft.com/office/drawing/2014/main" id="{D3C26451-B738-6FEE-0CA6-1D6B4C9155E8}"/>
                </a:ext>
              </a:extLst>
            </p:cNvPr>
            <p:cNvSpPr txBox="1"/>
            <p:nvPr/>
          </p:nvSpPr>
          <p:spPr>
            <a:xfrm>
              <a:off x="6366914" y="2878744"/>
              <a:ext cx="2686" cy="2239"/>
            </a:xfrm>
            <a:custGeom>
              <a:avLst/>
              <a:gdLst/>
              <a:ahLst/>
              <a:cxnLst/>
              <a:rect l="l" t="t" r="r" b="b"/>
              <a:pathLst>
                <a:path w="2686" h="2239">
                  <a:moveTo>
                    <a:pt x="2238" y="0"/>
                  </a:moveTo>
                  <a:lnTo>
                    <a:pt x="2686" y="448"/>
                  </a:lnTo>
                  <a:cubicBezTo>
                    <a:pt x="2238" y="1343"/>
                    <a:pt x="1790" y="1791"/>
                    <a:pt x="1790" y="2239"/>
                  </a:cubicBezTo>
                  <a:lnTo>
                    <a:pt x="895" y="2239"/>
                  </a:lnTo>
                  <a:cubicBezTo>
                    <a:pt x="447" y="2239"/>
                    <a:pt x="447" y="2239"/>
                    <a:pt x="0" y="1791"/>
                  </a:cubicBezTo>
                  <a:cubicBezTo>
                    <a:pt x="447" y="896"/>
                    <a:pt x="1343" y="0"/>
                    <a:pt x="223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54" name="TextBox 53">
              <a:extLst>
                <a:ext uri="{FF2B5EF4-FFF2-40B4-BE49-F238E27FC236}">
                  <a16:creationId xmlns:a16="http://schemas.microsoft.com/office/drawing/2014/main" id="{07D97860-E6F9-7DD7-E5DF-FBDBAA3887D7}"/>
                </a:ext>
              </a:extLst>
            </p:cNvPr>
            <p:cNvSpPr txBox="1"/>
            <p:nvPr/>
          </p:nvSpPr>
          <p:spPr>
            <a:xfrm>
              <a:off x="6580407" y="2879640"/>
              <a:ext cx="1791" cy="895"/>
            </a:xfrm>
            <a:custGeom>
              <a:avLst/>
              <a:gdLst/>
              <a:ahLst/>
              <a:cxnLst/>
              <a:rect l="l" t="t" r="r" b="b"/>
              <a:pathLst>
                <a:path w="1791" h="895">
                  <a:moveTo>
                    <a:pt x="1343" y="0"/>
                  </a:moveTo>
                  <a:lnTo>
                    <a:pt x="1791" y="0"/>
                  </a:lnTo>
                  <a:lnTo>
                    <a:pt x="0" y="895"/>
                  </a:lnTo>
                  <a:cubicBezTo>
                    <a:pt x="448" y="447"/>
                    <a:pt x="1343"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55" name="TextBox 54">
              <a:extLst>
                <a:ext uri="{FF2B5EF4-FFF2-40B4-BE49-F238E27FC236}">
                  <a16:creationId xmlns:a16="http://schemas.microsoft.com/office/drawing/2014/main" id="{8E533E44-200B-42E3-7BE4-D2DBECAB7247}"/>
                </a:ext>
              </a:extLst>
            </p:cNvPr>
            <p:cNvSpPr txBox="1"/>
            <p:nvPr/>
          </p:nvSpPr>
          <p:spPr>
            <a:xfrm>
              <a:off x="6923307" y="2879640"/>
              <a:ext cx="1791" cy="895"/>
            </a:xfrm>
            <a:custGeom>
              <a:avLst/>
              <a:gdLst/>
              <a:ahLst/>
              <a:cxnLst/>
              <a:rect l="l" t="t" r="r" b="b"/>
              <a:pathLst>
                <a:path w="1791" h="895">
                  <a:moveTo>
                    <a:pt x="1343" y="0"/>
                  </a:moveTo>
                  <a:lnTo>
                    <a:pt x="1791" y="0"/>
                  </a:lnTo>
                  <a:lnTo>
                    <a:pt x="0" y="895"/>
                  </a:lnTo>
                  <a:cubicBezTo>
                    <a:pt x="448" y="447"/>
                    <a:pt x="1343"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56" name="TextBox 55">
              <a:extLst>
                <a:ext uri="{FF2B5EF4-FFF2-40B4-BE49-F238E27FC236}">
                  <a16:creationId xmlns:a16="http://schemas.microsoft.com/office/drawing/2014/main" id="{44D3096B-AC89-D12A-4DA0-9F4CF060ECC1}"/>
                </a:ext>
              </a:extLst>
            </p:cNvPr>
            <p:cNvSpPr txBox="1"/>
            <p:nvPr/>
          </p:nvSpPr>
          <p:spPr>
            <a:xfrm>
              <a:off x="8269447" y="2879639"/>
              <a:ext cx="1343" cy="2686"/>
            </a:xfrm>
            <a:custGeom>
              <a:avLst/>
              <a:gdLst/>
              <a:ahLst/>
              <a:cxnLst/>
              <a:rect l="l" t="t" r="r" b="b"/>
              <a:pathLst>
                <a:path w="1343" h="2686">
                  <a:moveTo>
                    <a:pt x="895" y="0"/>
                  </a:moveTo>
                  <a:cubicBezTo>
                    <a:pt x="1343" y="0"/>
                    <a:pt x="1343" y="447"/>
                    <a:pt x="1343" y="447"/>
                  </a:cubicBezTo>
                  <a:cubicBezTo>
                    <a:pt x="1343" y="1343"/>
                    <a:pt x="1343" y="2238"/>
                    <a:pt x="447" y="2686"/>
                  </a:cubicBezTo>
                  <a:cubicBezTo>
                    <a:pt x="0" y="2238"/>
                    <a:pt x="0" y="1790"/>
                    <a:pt x="0" y="1343"/>
                  </a:cubicBezTo>
                  <a:cubicBezTo>
                    <a:pt x="0" y="895"/>
                    <a:pt x="0" y="447"/>
                    <a:pt x="447" y="447"/>
                  </a:cubicBezTo>
                  <a:cubicBezTo>
                    <a:pt x="447" y="0"/>
                    <a:pt x="895"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57" name="TextBox 56">
              <a:extLst>
                <a:ext uri="{FF2B5EF4-FFF2-40B4-BE49-F238E27FC236}">
                  <a16:creationId xmlns:a16="http://schemas.microsoft.com/office/drawing/2014/main" id="{F38EDD33-3AB0-8585-3927-B6136A713DDD}"/>
                </a:ext>
              </a:extLst>
            </p:cNvPr>
            <p:cNvSpPr txBox="1"/>
            <p:nvPr/>
          </p:nvSpPr>
          <p:spPr>
            <a:xfrm>
              <a:off x="6151582" y="2880087"/>
              <a:ext cx="646" cy="2239"/>
            </a:xfrm>
            <a:custGeom>
              <a:avLst/>
              <a:gdLst/>
              <a:ahLst/>
              <a:cxnLst/>
              <a:rect l="l" t="t" r="r" b="b"/>
              <a:pathLst>
                <a:path w="646" h="2239">
                  <a:moveTo>
                    <a:pt x="448" y="0"/>
                  </a:moveTo>
                  <a:cubicBezTo>
                    <a:pt x="448" y="0"/>
                    <a:pt x="895" y="448"/>
                    <a:pt x="448" y="448"/>
                  </a:cubicBezTo>
                  <a:lnTo>
                    <a:pt x="448" y="1343"/>
                  </a:lnTo>
                  <a:cubicBezTo>
                    <a:pt x="448" y="1791"/>
                    <a:pt x="448" y="1791"/>
                    <a:pt x="0" y="2239"/>
                  </a:cubicBezTo>
                  <a:lnTo>
                    <a:pt x="0" y="448"/>
                  </a:lnTo>
                  <a:lnTo>
                    <a:pt x="44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58" name="TextBox 57">
              <a:extLst>
                <a:ext uri="{FF2B5EF4-FFF2-40B4-BE49-F238E27FC236}">
                  <a16:creationId xmlns:a16="http://schemas.microsoft.com/office/drawing/2014/main" id="{0F9FF514-85B1-4149-996E-9099162DBDA3}"/>
                </a:ext>
              </a:extLst>
            </p:cNvPr>
            <p:cNvSpPr txBox="1"/>
            <p:nvPr/>
          </p:nvSpPr>
          <p:spPr>
            <a:xfrm>
              <a:off x="6362885" y="2880535"/>
              <a:ext cx="895" cy="1791"/>
            </a:xfrm>
            <a:custGeom>
              <a:avLst/>
              <a:gdLst/>
              <a:ahLst/>
              <a:cxnLst/>
              <a:rect l="l" t="t" r="r" b="b"/>
              <a:pathLst>
                <a:path w="895" h="1791">
                  <a:moveTo>
                    <a:pt x="0" y="0"/>
                  </a:moveTo>
                  <a:lnTo>
                    <a:pt x="447" y="0"/>
                  </a:lnTo>
                  <a:cubicBezTo>
                    <a:pt x="447" y="448"/>
                    <a:pt x="895" y="895"/>
                    <a:pt x="895" y="1343"/>
                  </a:cubicBezTo>
                  <a:lnTo>
                    <a:pt x="895" y="1791"/>
                  </a:lnTo>
                  <a:cubicBezTo>
                    <a:pt x="447" y="1791"/>
                    <a:pt x="447" y="1343"/>
                    <a:pt x="447" y="1343"/>
                  </a:cubicBezTo>
                  <a:cubicBezTo>
                    <a:pt x="447" y="1343"/>
                    <a:pt x="0" y="448"/>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59" name="TextBox 58">
              <a:extLst>
                <a:ext uri="{FF2B5EF4-FFF2-40B4-BE49-F238E27FC236}">
                  <a16:creationId xmlns:a16="http://schemas.microsoft.com/office/drawing/2014/main" id="{D96FCB0A-5B52-C017-9E7E-F4CF8039D666}"/>
                </a:ext>
              </a:extLst>
            </p:cNvPr>
            <p:cNvSpPr txBox="1"/>
            <p:nvPr/>
          </p:nvSpPr>
          <p:spPr>
            <a:xfrm>
              <a:off x="7578922" y="2882326"/>
              <a:ext cx="896" cy="1343"/>
            </a:xfrm>
            <a:custGeom>
              <a:avLst/>
              <a:gdLst/>
              <a:ahLst/>
              <a:cxnLst/>
              <a:rect l="l" t="t" r="r" b="b"/>
              <a:pathLst>
                <a:path w="896" h="1343">
                  <a:moveTo>
                    <a:pt x="448" y="0"/>
                  </a:moveTo>
                  <a:lnTo>
                    <a:pt x="896" y="895"/>
                  </a:lnTo>
                  <a:cubicBezTo>
                    <a:pt x="448" y="895"/>
                    <a:pt x="448" y="1343"/>
                    <a:pt x="448" y="1343"/>
                  </a:cubicBezTo>
                  <a:lnTo>
                    <a:pt x="0" y="895"/>
                  </a:lnTo>
                  <a:cubicBezTo>
                    <a:pt x="0" y="895"/>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60" name="TextBox 59">
              <a:extLst>
                <a:ext uri="{FF2B5EF4-FFF2-40B4-BE49-F238E27FC236}">
                  <a16:creationId xmlns:a16="http://schemas.microsoft.com/office/drawing/2014/main" id="{5FE24877-67F9-76EC-AA48-C0945B777658}"/>
                </a:ext>
              </a:extLst>
            </p:cNvPr>
            <p:cNvSpPr txBox="1"/>
            <p:nvPr/>
          </p:nvSpPr>
          <p:spPr>
            <a:xfrm>
              <a:off x="6462478" y="2882772"/>
              <a:ext cx="3134" cy="6716"/>
            </a:xfrm>
            <a:custGeom>
              <a:avLst/>
              <a:gdLst/>
              <a:ahLst/>
              <a:cxnLst/>
              <a:rect l="l" t="t" r="r" b="b"/>
              <a:pathLst>
                <a:path w="3134" h="6716">
                  <a:moveTo>
                    <a:pt x="2686" y="0"/>
                  </a:moveTo>
                  <a:cubicBezTo>
                    <a:pt x="3134" y="0"/>
                    <a:pt x="3134" y="448"/>
                    <a:pt x="3134" y="448"/>
                  </a:cubicBezTo>
                  <a:cubicBezTo>
                    <a:pt x="3134" y="1343"/>
                    <a:pt x="3134" y="1343"/>
                    <a:pt x="2686" y="2239"/>
                  </a:cubicBezTo>
                  <a:lnTo>
                    <a:pt x="2686" y="3134"/>
                  </a:lnTo>
                  <a:cubicBezTo>
                    <a:pt x="3134" y="4030"/>
                    <a:pt x="3134" y="4477"/>
                    <a:pt x="3134" y="4477"/>
                  </a:cubicBezTo>
                  <a:lnTo>
                    <a:pt x="3134" y="4925"/>
                  </a:lnTo>
                  <a:cubicBezTo>
                    <a:pt x="2238" y="5820"/>
                    <a:pt x="1343" y="5820"/>
                    <a:pt x="448" y="6268"/>
                  </a:cubicBezTo>
                  <a:cubicBezTo>
                    <a:pt x="448" y="6716"/>
                    <a:pt x="0" y="6716"/>
                    <a:pt x="0" y="6716"/>
                  </a:cubicBezTo>
                  <a:lnTo>
                    <a:pt x="0" y="6268"/>
                  </a:lnTo>
                  <a:cubicBezTo>
                    <a:pt x="0" y="5820"/>
                    <a:pt x="448" y="5373"/>
                    <a:pt x="448" y="4477"/>
                  </a:cubicBezTo>
                  <a:cubicBezTo>
                    <a:pt x="448" y="4030"/>
                    <a:pt x="448" y="3582"/>
                    <a:pt x="0" y="3134"/>
                  </a:cubicBezTo>
                  <a:cubicBezTo>
                    <a:pt x="0" y="3134"/>
                    <a:pt x="0" y="2687"/>
                    <a:pt x="448" y="2687"/>
                  </a:cubicBezTo>
                  <a:cubicBezTo>
                    <a:pt x="895" y="2239"/>
                    <a:pt x="1791" y="1343"/>
                    <a:pt x="1791" y="448"/>
                  </a:cubicBezTo>
                  <a:cubicBezTo>
                    <a:pt x="1791" y="448"/>
                    <a:pt x="2238" y="0"/>
                    <a:pt x="268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61" name="TextBox 60">
              <a:extLst>
                <a:ext uri="{FF2B5EF4-FFF2-40B4-BE49-F238E27FC236}">
                  <a16:creationId xmlns:a16="http://schemas.microsoft.com/office/drawing/2014/main" id="{2268EECB-C2E9-1C34-47E8-CC0C3737E4CF}"/>
                </a:ext>
              </a:extLst>
            </p:cNvPr>
            <p:cNvSpPr txBox="1"/>
            <p:nvPr/>
          </p:nvSpPr>
          <p:spPr>
            <a:xfrm>
              <a:off x="6351693" y="2883221"/>
              <a:ext cx="1790" cy="1791"/>
            </a:xfrm>
            <a:custGeom>
              <a:avLst/>
              <a:gdLst/>
              <a:ahLst/>
              <a:cxnLst/>
              <a:rect l="l" t="t" r="r" b="b"/>
              <a:pathLst>
                <a:path w="1790" h="1791">
                  <a:moveTo>
                    <a:pt x="1790" y="0"/>
                  </a:moveTo>
                  <a:cubicBezTo>
                    <a:pt x="1790" y="448"/>
                    <a:pt x="1790" y="895"/>
                    <a:pt x="895" y="1343"/>
                  </a:cubicBezTo>
                  <a:cubicBezTo>
                    <a:pt x="447" y="1343"/>
                    <a:pt x="0" y="1343"/>
                    <a:pt x="0" y="1791"/>
                  </a:cubicBezTo>
                  <a:cubicBezTo>
                    <a:pt x="0" y="1343"/>
                    <a:pt x="447" y="895"/>
                    <a:pt x="895" y="448"/>
                  </a:cubicBezTo>
                  <a:cubicBezTo>
                    <a:pt x="895" y="448"/>
                    <a:pt x="1343" y="0"/>
                    <a:pt x="179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62" name="TextBox 61">
              <a:extLst>
                <a:ext uri="{FF2B5EF4-FFF2-40B4-BE49-F238E27FC236}">
                  <a16:creationId xmlns:a16="http://schemas.microsoft.com/office/drawing/2014/main" id="{98BB2C93-7DEA-DD34-9135-DE64C435FE34}"/>
                </a:ext>
              </a:extLst>
            </p:cNvPr>
            <p:cNvSpPr txBox="1"/>
            <p:nvPr/>
          </p:nvSpPr>
          <p:spPr>
            <a:xfrm>
              <a:off x="6362437" y="2884563"/>
              <a:ext cx="448" cy="448"/>
            </a:xfrm>
            <a:custGeom>
              <a:avLst/>
              <a:gdLst/>
              <a:ahLst/>
              <a:cxnLst/>
              <a:rect l="l" t="t" r="r" b="b"/>
              <a:pathLst>
                <a:path w="448" h="448">
                  <a:moveTo>
                    <a:pt x="0" y="0"/>
                  </a:moveTo>
                  <a:cubicBezTo>
                    <a:pt x="448" y="0"/>
                    <a:pt x="448" y="0"/>
                    <a:pt x="448" y="448"/>
                  </a:cubicBezTo>
                  <a:lnTo>
                    <a:pt x="0" y="448"/>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63" name="TextBox 62">
              <a:extLst>
                <a:ext uri="{FF2B5EF4-FFF2-40B4-BE49-F238E27FC236}">
                  <a16:creationId xmlns:a16="http://schemas.microsoft.com/office/drawing/2014/main" id="{EE2D28B4-0203-C535-E016-E239AFF59E1A}"/>
                </a:ext>
              </a:extLst>
            </p:cNvPr>
            <p:cNvSpPr txBox="1"/>
            <p:nvPr/>
          </p:nvSpPr>
          <p:spPr>
            <a:xfrm>
              <a:off x="6359751" y="2886803"/>
              <a:ext cx="6715" cy="5819"/>
            </a:xfrm>
            <a:custGeom>
              <a:avLst/>
              <a:gdLst/>
              <a:ahLst/>
              <a:cxnLst/>
              <a:rect l="l" t="t" r="r" b="b"/>
              <a:pathLst>
                <a:path w="6715" h="5819">
                  <a:moveTo>
                    <a:pt x="4029" y="0"/>
                  </a:moveTo>
                  <a:lnTo>
                    <a:pt x="4477" y="0"/>
                  </a:lnTo>
                  <a:lnTo>
                    <a:pt x="4477" y="1343"/>
                  </a:lnTo>
                  <a:lnTo>
                    <a:pt x="2686" y="3133"/>
                  </a:lnTo>
                  <a:lnTo>
                    <a:pt x="2686" y="3581"/>
                  </a:lnTo>
                  <a:lnTo>
                    <a:pt x="3581" y="3581"/>
                  </a:lnTo>
                  <a:lnTo>
                    <a:pt x="5820" y="1343"/>
                  </a:lnTo>
                  <a:lnTo>
                    <a:pt x="6267" y="1343"/>
                  </a:lnTo>
                  <a:cubicBezTo>
                    <a:pt x="6715" y="1790"/>
                    <a:pt x="6715" y="2238"/>
                    <a:pt x="6715" y="2686"/>
                  </a:cubicBezTo>
                  <a:lnTo>
                    <a:pt x="6715" y="3581"/>
                  </a:lnTo>
                  <a:cubicBezTo>
                    <a:pt x="6715" y="4029"/>
                    <a:pt x="6715" y="4476"/>
                    <a:pt x="6267" y="4924"/>
                  </a:cubicBezTo>
                  <a:cubicBezTo>
                    <a:pt x="6267" y="5372"/>
                    <a:pt x="5820" y="5372"/>
                    <a:pt x="4924" y="5372"/>
                  </a:cubicBezTo>
                  <a:cubicBezTo>
                    <a:pt x="4477" y="5372"/>
                    <a:pt x="4029" y="5819"/>
                    <a:pt x="3581" y="5819"/>
                  </a:cubicBezTo>
                  <a:cubicBezTo>
                    <a:pt x="2686" y="5819"/>
                    <a:pt x="2686" y="5372"/>
                    <a:pt x="2238" y="5372"/>
                  </a:cubicBezTo>
                  <a:lnTo>
                    <a:pt x="1343" y="5372"/>
                  </a:lnTo>
                  <a:cubicBezTo>
                    <a:pt x="448" y="5372"/>
                    <a:pt x="448" y="4924"/>
                    <a:pt x="0" y="4476"/>
                  </a:cubicBezTo>
                  <a:lnTo>
                    <a:pt x="0" y="3581"/>
                  </a:lnTo>
                  <a:cubicBezTo>
                    <a:pt x="1343" y="3133"/>
                    <a:pt x="2238" y="2238"/>
                    <a:pt x="3134" y="895"/>
                  </a:cubicBezTo>
                  <a:cubicBezTo>
                    <a:pt x="3134" y="447"/>
                    <a:pt x="3581" y="447"/>
                    <a:pt x="4029"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64" name="TextBox 63">
              <a:extLst>
                <a:ext uri="{FF2B5EF4-FFF2-40B4-BE49-F238E27FC236}">
                  <a16:creationId xmlns:a16="http://schemas.microsoft.com/office/drawing/2014/main" id="{EA641B65-EC37-19F1-ABE1-BC175BC0E801}"/>
                </a:ext>
              </a:extLst>
            </p:cNvPr>
            <p:cNvSpPr txBox="1"/>
            <p:nvPr/>
          </p:nvSpPr>
          <p:spPr>
            <a:xfrm>
              <a:off x="8265865" y="2887250"/>
              <a:ext cx="1343" cy="2239"/>
            </a:xfrm>
            <a:custGeom>
              <a:avLst/>
              <a:gdLst/>
              <a:ahLst/>
              <a:cxnLst/>
              <a:rect l="l" t="t" r="r" b="b"/>
              <a:pathLst>
                <a:path w="1343" h="2239">
                  <a:moveTo>
                    <a:pt x="896" y="0"/>
                  </a:moveTo>
                  <a:lnTo>
                    <a:pt x="1343" y="448"/>
                  </a:lnTo>
                  <a:lnTo>
                    <a:pt x="1343" y="896"/>
                  </a:lnTo>
                  <a:cubicBezTo>
                    <a:pt x="1343" y="1343"/>
                    <a:pt x="448" y="2239"/>
                    <a:pt x="0" y="2239"/>
                  </a:cubicBezTo>
                  <a:cubicBezTo>
                    <a:pt x="0" y="1343"/>
                    <a:pt x="448" y="896"/>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65" name="TextBox 64">
              <a:extLst>
                <a:ext uri="{FF2B5EF4-FFF2-40B4-BE49-F238E27FC236}">
                  <a16:creationId xmlns:a16="http://schemas.microsoft.com/office/drawing/2014/main" id="{0E178C37-4299-0EDA-18E9-B1D13E1F674B}"/>
                </a:ext>
              </a:extLst>
            </p:cNvPr>
            <p:cNvSpPr txBox="1"/>
            <p:nvPr/>
          </p:nvSpPr>
          <p:spPr>
            <a:xfrm>
              <a:off x="6470984" y="2890831"/>
              <a:ext cx="1790" cy="2238"/>
            </a:xfrm>
            <a:custGeom>
              <a:avLst/>
              <a:gdLst/>
              <a:ahLst/>
              <a:cxnLst/>
              <a:rect l="l" t="t" r="r" b="b"/>
              <a:pathLst>
                <a:path w="1790" h="2238">
                  <a:moveTo>
                    <a:pt x="447" y="0"/>
                  </a:moveTo>
                  <a:cubicBezTo>
                    <a:pt x="895" y="0"/>
                    <a:pt x="1343" y="447"/>
                    <a:pt x="1790" y="447"/>
                  </a:cubicBezTo>
                  <a:lnTo>
                    <a:pt x="1790" y="1343"/>
                  </a:lnTo>
                  <a:lnTo>
                    <a:pt x="1343" y="1790"/>
                  </a:lnTo>
                  <a:cubicBezTo>
                    <a:pt x="447" y="1790"/>
                    <a:pt x="447" y="2238"/>
                    <a:pt x="0" y="2238"/>
                  </a:cubicBezTo>
                  <a:lnTo>
                    <a:pt x="0" y="447"/>
                  </a:lnTo>
                  <a:lnTo>
                    <a:pt x="447"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66" name="TextBox 65">
              <a:extLst>
                <a:ext uri="{FF2B5EF4-FFF2-40B4-BE49-F238E27FC236}">
                  <a16:creationId xmlns:a16="http://schemas.microsoft.com/office/drawing/2014/main" id="{161FB650-39C7-3430-C111-D1EFB00643FA}"/>
                </a:ext>
              </a:extLst>
            </p:cNvPr>
            <p:cNvSpPr txBox="1"/>
            <p:nvPr/>
          </p:nvSpPr>
          <p:spPr>
            <a:xfrm>
              <a:off x="7948254" y="2890832"/>
              <a:ext cx="2239" cy="1343"/>
            </a:xfrm>
            <a:custGeom>
              <a:avLst/>
              <a:gdLst/>
              <a:ahLst/>
              <a:cxnLst/>
              <a:rect l="l" t="t" r="r" b="b"/>
              <a:pathLst>
                <a:path w="2239" h="1343">
                  <a:moveTo>
                    <a:pt x="448" y="0"/>
                  </a:moveTo>
                  <a:lnTo>
                    <a:pt x="896" y="0"/>
                  </a:lnTo>
                  <a:cubicBezTo>
                    <a:pt x="1343" y="447"/>
                    <a:pt x="1343" y="895"/>
                    <a:pt x="2239" y="895"/>
                  </a:cubicBezTo>
                  <a:lnTo>
                    <a:pt x="1343" y="1343"/>
                  </a:lnTo>
                  <a:lnTo>
                    <a:pt x="896" y="1343"/>
                  </a:lnTo>
                  <a:cubicBezTo>
                    <a:pt x="448" y="1343"/>
                    <a:pt x="0" y="1343"/>
                    <a:pt x="0" y="895"/>
                  </a:cubicBezTo>
                  <a:cubicBezTo>
                    <a:pt x="0" y="447"/>
                    <a:pt x="0" y="447"/>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67" name="TextBox 66">
              <a:extLst>
                <a:ext uri="{FF2B5EF4-FFF2-40B4-BE49-F238E27FC236}">
                  <a16:creationId xmlns:a16="http://schemas.microsoft.com/office/drawing/2014/main" id="{E58E2F9C-B4FA-F161-1B14-8467E5D1ED9E}"/>
                </a:ext>
              </a:extLst>
            </p:cNvPr>
            <p:cNvSpPr txBox="1"/>
            <p:nvPr/>
          </p:nvSpPr>
          <p:spPr>
            <a:xfrm>
              <a:off x="6113082" y="2895308"/>
              <a:ext cx="895" cy="1343"/>
            </a:xfrm>
            <a:custGeom>
              <a:avLst/>
              <a:gdLst/>
              <a:ahLst/>
              <a:cxnLst/>
              <a:rect l="l" t="t" r="r" b="b"/>
              <a:pathLst>
                <a:path w="895" h="1343">
                  <a:moveTo>
                    <a:pt x="448" y="0"/>
                  </a:moveTo>
                  <a:cubicBezTo>
                    <a:pt x="448" y="448"/>
                    <a:pt x="448" y="448"/>
                    <a:pt x="895" y="896"/>
                  </a:cubicBezTo>
                  <a:cubicBezTo>
                    <a:pt x="448" y="896"/>
                    <a:pt x="448" y="1343"/>
                    <a:pt x="0" y="1343"/>
                  </a:cubicBezTo>
                  <a:lnTo>
                    <a:pt x="0" y="448"/>
                  </a:lnTo>
                  <a:cubicBezTo>
                    <a:pt x="0" y="0"/>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68" name="TextBox 67">
              <a:extLst>
                <a:ext uri="{FF2B5EF4-FFF2-40B4-BE49-F238E27FC236}">
                  <a16:creationId xmlns:a16="http://schemas.microsoft.com/office/drawing/2014/main" id="{CD0FB9E3-75A9-FD33-8E45-B9041EAC2D3D}"/>
                </a:ext>
              </a:extLst>
            </p:cNvPr>
            <p:cNvSpPr txBox="1"/>
            <p:nvPr/>
          </p:nvSpPr>
          <p:spPr>
            <a:xfrm>
              <a:off x="7578922" y="2898889"/>
              <a:ext cx="2686" cy="5820"/>
            </a:xfrm>
            <a:custGeom>
              <a:avLst/>
              <a:gdLst/>
              <a:ahLst/>
              <a:cxnLst/>
              <a:rect l="l" t="t" r="r" b="b"/>
              <a:pathLst>
                <a:path w="2686" h="5820">
                  <a:moveTo>
                    <a:pt x="2686" y="0"/>
                  </a:moveTo>
                  <a:lnTo>
                    <a:pt x="2686" y="447"/>
                  </a:lnTo>
                  <a:cubicBezTo>
                    <a:pt x="2238" y="1790"/>
                    <a:pt x="2238" y="1790"/>
                    <a:pt x="2238" y="2238"/>
                  </a:cubicBezTo>
                  <a:lnTo>
                    <a:pt x="2238" y="3581"/>
                  </a:lnTo>
                  <a:cubicBezTo>
                    <a:pt x="2238" y="3581"/>
                    <a:pt x="1791" y="5372"/>
                    <a:pt x="896" y="5372"/>
                  </a:cubicBezTo>
                  <a:cubicBezTo>
                    <a:pt x="896" y="5820"/>
                    <a:pt x="896" y="5820"/>
                    <a:pt x="0" y="5820"/>
                  </a:cubicBezTo>
                  <a:lnTo>
                    <a:pt x="0" y="2238"/>
                  </a:lnTo>
                  <a:cubicBezTo>
                    <a:pt x="896" y="1790"/>
                    <a:pt x="2238" y="1343"/>
                    <a:pt x="268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69" name="TextBox 68">
              <a:extLst>
                <a:ext uri="{FF2B5EF4-FFF2-40B4-BE49-F238E27FC236}">
                  <a16:creationId xmlns:a16="http://schemas.microsoft.com/office/drawing/2014/main" id="{4DA8D94D-EF8B-A362-D5DB-5D631047D1DF}"/>
                </a:ext>
              </a:extLst>
            </p:cNvPr>
            <p:cNvSpPr txBox="1"/>
            <p:nvPr/>
          </p:nvSpPr>
          <p:spPr>
            <a:xfrm>
              <a:off x="6147553" y="2900679"/>
              <a:ext cx="448" cy="4030"/>
            </a:xfrm>
            <a:custGeom>
              <a:avLst/>
              <a:gdLst/>
              <a:ahLst/>
              <a:cxnLst/>
              <a:rect l="l" t="t" r="r" b="b"/>
              <a:pathLst>
                <a:path w="448" h="4030">
                  <a:moveTo>
                    <a:pt x="0" y="0"/>
                  </a:moveTo>
                  <a:lnTo>
                    <a:pt x="448" y="448"/>
                  </a:lnTo>
                  <a:lnTo>
                    <a:pt x="448" y="3582"/>
                  </a:lnTo>
                  <a:cubicBezTo>
                    <a:pt x="448" y="4030"/>
                    <a:pt x="0" y="4030"/>
                    <a:pt x="0" y="4030"/>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70" name="TextBox 69">
              <a:extLst>
                <a:ext uri="{FF2B5EF4-FFF2-40B4-BE49-F238E27FC236}">
                  <a16:creationId xmlns:a16="http://schemas.microsoft.com/office/drawing/2014/main" id="{40B91A12-16F2-A4F9-947B-C60186172511}"/>
                </a:ext>
              </a:extLst>
            </p:cNvPr>
            <p:cNvSpPr txBox="1"/>
            <p:nvPr/>
          </p:nvSpPr>
          <p:spPr>
            <a:xfrm>
              <a:off x="8025892" y="2900680"/>
              <a:ext cx="1791" cy="1791"/>
            </a:xfrm>
            <a:custGeom>
              <a:avLst/>
              <a:gdLst/>
              <a:ahLst/>
              <a:cxnLst/>
              <a:rect l="l" t="t" r="r" b="b"/>
              <a:pathLst>
                <a:path w="1791" h="1791">
                  <a:moveTo>
                    <a:pt x="896" y="0"/>
                  </a:moveTo>
                  <a:cubicBezTo>
                    <a:pt x="1343" y="0"/>
                    <a:pt x="1791" y="448"/>
                    <a:pt x="1791" y="896"/>
                  </a:cubicBezTo>
                  <a:cubicBezTo>
                    <a:pt x="1791" y="1344"/>
                    <a:pt x="1343" y="1791"/>
                    <a:pt x="896" y="1791"/>
                  </a:cubicBezTo>
                  <a:cubicBezTo>
                    <a:pt x="448" y="1791"/>
                    <a:pt x="0" y="1344"/>
                    <a:pt x="0" y="1344"/>
                  </a:cubicBezTo>
                  <a:cubicBezTo>
                    <a:pt x="0" y="448"/>
                    <a:pt x="0" y="0"/>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71" name="TextBox 70">
              <a:extLst>
                <a:ext uri="{FF2B5EF4-FFF2-40B4-BE49-F238E27FC236}">
                  <a16:creationId xmlns:a16="http://schemas.microsoft.com/office/drawing/2014/main" id="{1A2C0B4A-3EFF-3F57-B559-ED4DAF097CA7}"/>
                </a:ext>
              </a:extLst>
            </p:cNvPr>
            <p:cNvSpPr txBox="1"/>
            <p:nvPr/>
          </p:nvSpPr>
          <p:spPr>
            <a:xfrm>
              <a:off x="6353931" y="2902023"/>
              <a:ext cx="4925" cy="8058"/>
            </a:xfrm>
            <a:custGeom>
              <a:avLst/>
              <a:gdLst/>
              <a:ahLst/>
              <a:cxnLst/>
              <a:rect l="l" t="t" r="r" b="b"/>
              <a:pathLst>
                <a:path w="4925" h="8058">
                  <a:moveTo>
                    <a:pt x="2238" y="0"/>
                  </a:moveTo>
                  <a:cubicBezTo>
                    <a:pt x="2686" y="0"/>
                    <a:pt x="3134" y="447"/>
                    <a:pt x="4029" y="895"/>
                  </a:cubicBezTo>
                  <a:cubicBezTo>
                    <a:pt x="4477" y="1343"/>
                    <a:pt x="4925" y="2238"/>
                    <a:pt x="4925" y="2686"/>
                  </a:cubicBezTo>
                  <a:cubicBezTo>
                    <a:pt x="4029" y="3581"/>
                    <a:pt x="4029" y="4476"/>
                    <a:pt x="3582" y="4924"/>
                  </a:cubicBezTo>
                  <a:cubicBezTo>
                    <a:pt x="3134" y="6267"/>
                    <a:pt x="1791" y="7610"/>
                    <a:pt x="448" y="8058"/>
                  </a:cubicBezTo>
                  <a:lnTo>
                    <a:pt x="895" y="7610"/>
                  </a:lnTo>
                  <a:lnTo>
                    <a:pt x="895" y="4476"/>
                  </a:lnTo>
                  <a:cubicBezTo>
                    <a:pt x="0" y="4029"/>
                    <a:pt x="0" y="3581"/>
                    <a:pt x="0" y="3581"/>
                  </a:cubicBezTo>
                  <a:cubicBezTo>
                    <a:pt x="0" y="3133"/>
                    <a:pt x="448" y="2686"/>
                    <a:pt x="895" y="1790"/>
                  </a:cubicBezTo>
                  <a:cubicBezTo>
                    <a:pt x="1343" y="1790"/>
                    <a:pt x="1343" y="1343"/>
                    <a:pt x="1343" y="1343"/>
                  </a:cubicBezTo>
                  <a:cubicBezTo>
                    <a:pt x="1343" y="447"/>
                    <a:pt x="1791" y="0"/>
                    <a:pt x="223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72" name="TextBox 71">
              <a:extLst>
                <a:ext uri="{FF2B5EF4-FFF2-40B4-BE49-F238E27FC236}">
                  <a16:creationId xmlns:a16="http://schemas.microsoft.com/office/drawing/2014/main" id="{B9FBDD03-6B7C-EEC4-CE5A-A8542204E53E}"/>
                </a:ext>
              </a:extLst>
            </p:cNvPr>
            <p:cNvSpPr txBox="1"/>
            <p:nvPr/>
          </p:nvSpPr>
          <p:spPr>
            <a:xfrm>
              <a:off x="6461583" y="2902918"/>
              <a:ext cx="2686" cy="5372"/>
            </a:xfrm>
            <a:custGeom>
              <a:avLst/>
              <a:gdLst/>
              <a:ahLst/>
              <a:cxnLst/>
              <a:rect l="l" t="t" r="r" b="b"/>
              <a:pathLst>
                <a:path w="2686" h="5372">
                  <a:moveTo>
                    <a:pt x="1343" y="0"/>
                  </a:moveTo>
                  <a:cubicBezTo>
                    <a:pt x="1343" y="0"/>
                    <a:pt x="2238" y="448"/>
                    <a:pt x="2686" y="448"/>
                  </a:cubicBezTo>
                  <a:lnTo>
                    <a:pt x="2686" y="2686"/>
                  </a:lnTo>
                  <a:cubicBezTo>
                    <a:pt x="2686" y="3134"/>
                    <a:pt x="2686" y="4477"/>
                    <a:pt x="2238" y="5372"/>
                  </a:cubicBezTo>
                  <a:lnTo>
                    <a:pt x="895" y="5372"/>
                  </a:lnTo>
                  <a:lnTo>
                    <a:pt x="895" y="4924"/>
                  </a:lnTo>
                  <a:cubicBezTo>
                    <a:pt x="447" y="3581"/>
                    <a:pt x="447" y="3134"/>
                    <a:pt x="0" y="2686"/>
                  </a:cubicBezTo>
                  <a:cubicBezTo>
                    <a:pt x="0" y="2238"/>
                    <a:pt x="0" y="2238"/>
                    <a:pt x="447" y="1343"/>
                  </a:cubicBezTo>
                  <a:cubicBezTo>
                    <a:pt x="895" y="448"/>
                    <a:pt x="1343"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73" name="TextBox 72">
              <a:extLst>
                <a:ext uri="{FF2B5EF4-FFF2-40B4-BE49-F238E27FC236}">
                  <a16:creationId xmlns:a16="http://schemas.microsoft.com/office/drawing/2014/main" id="{55769282-6940-CF80-E330-A8F26BD4E2DD}"/>
                </a:ext>
              </a:extLst>
            </p:cNvPr>
            <p:cNvSpPr txBox="1"/>
            <p:nvPr/>
          </p:nvSpPr>
          <p:spPr>
            <a:xfrm>
              <a:off x="6732169" y="2904262"/>
              <a:ext cx="448" cy="895"/>
            </a:xfrm>
            <a:custGeom>
              <a:avLst/>
              <a:gdLst/>
              <a:ahLst/>
              <a:cxnLst/>
              <a:rect l="l" t="t" r="r" b="b"/>
              <a:pathLst>
                <a:path w="448" h="895">
                  <a:moveTo>
                    <a:pt x="0" y="0"/>
                  </a:moveTo>
                  <a:cubicBezTo>
                    <a:pt x="448" y="0"/>
                    <a:pt x="448" y="0"/>
                    <a:pt x="448" y="448"/>
                  </a:cubicBezTo>
                  <a:cubicBezTo>
                    <a:pt x="448" y="448"/>
                    <a:pt x="0" y="448"/>
                    <a:pt x="0" y="895"/>
                  </a:cubicBezTo>
                  <a:cubicBezTo>
                    <a:pt x="0" y="448"/>
                    <a:pt x="0" y="448"/>
                    <a:pt x="0" y="448"/>
                  </a:cubicBezTo>
                  <a:cubicBezTo>
                    <a:pt x="0" y="448"/>
                    <a:pt x="0" y="0"/>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74" name="TextBox 73">
              <a:extLst>
                <a:ext uri="{FF2B5EF4-FFF2-40B4-BE49-F238E27FC236}">
                  <a16:creationId xmlns:a16="http://schemas.microsoft.com/office/drawing/2014/main" id="{AE3D4881-5048-BDEF-173C-FEC740391B00}"/>
                </a:ext>
              </a:extLst>
            </p:cNvPr>
            <p:cNvSpPr txBox="1"/>
            <p:nvPr/>
          </p:nvSpPr>
          <p:spPr>
            <a:xfrm>
              <a:off x="7075069" y="2904262"/>
              <a:ext cx="447" cy="895"/>
            </a:xfrm>
            <a:custGeom>
              <a:avLst/>
              <a:gdLst/>
              <a:ahLst/>
              <a:cxnLst/>
              <a:rect l="l" t="t" r="r" b="b"/>
              <a:pathLst>
                <a:path w="447" h="895">
                  <a:moveTo>
                    <a:pt x="0" y="0"/>
                  </a:moveTo>
                  <a:cubicBezTo>
                    <a:pt x="447" y="0"/>
                    <a:pt x="447" y="0"/>
                    <a:pt x="447" y="448"/>
                  </a:cubicBezTo>
                  <a:cubicBezTo>
                    <a:pt x="447" y="448"/>
                    <a:pt x="0" y="448"/>
                    <a:pt x="0" y="895"/>
                  </a:cubicBezTo>
                  <a:cubicBezTo>
                    <a:pt x="0" y="448"/>
                    <a:pt x="0" y="448"/>
                    <a:pt x="0" y="448"/>
                  </a:cubicBezTo>
                  <a:cubicBezTo>
                    <a:pt x="0" y="448"/>
                    <a:pt x="0" y="0"/>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75" name="TextBox 74">
              <a:extLst>
                <a:ext uri="{FF2B5EF4-FFF2-40B4-BE49-F238E27FC236}">
                  <a16:creationId xmlns:a16="http://schemas.microsoft.com/office/drawing/2014/main" id="{1AEC3229-AC2C-1C98-6041-AAF10A1AD493}"/>
                </a:ext>
              </a:extLst>
            </p:cNvPr>
            <p:cNvSpPr txBox="1"/>
            <p:nvPr/>
          </p:nvSpPr>
          <p:spPr>
            <a:xfrm>
              <a:off x="8253330" y="2904261"/>
              <a:ext cx="2239" cy="3766"/>
            </a:xfrm>
            <a:custGeom>
              <a:avLst/>
              <a:gdLst/>
              <a:ahLst/>
              <a:cxnLst/>
              <a:rect l="l" t="t" r="r" b="b"/>
              <a:pathLst>
                <a:path w="2239" h="3766">
                  <a:moveTo>
                    <a:pt x="2239" y="0"/>
                  </a:moveTo>
                  <a:cubicBezTo>
                    <a:pt x="1791" y="895"/>
                    <a:pt x="896" y="1791"/>
                    <a:pt x="896" y="3134"/>
                  </a:cubicBezTo>
                  <a:cubicBezTo>
                    <a:pt x="448" y="3581"/>
                    <a:pt x="0" y="4029"/>
                    <a:pt x="0" y="3581"/>
                  </a:cubicBezTo>
                  <a:lnTo>
                    <a:pt x="0" y="2238"/>
                  </a:lnTo>
                  <a:cubicBezTo>
                    <a:pt x="0" y="1791"/>
                    <a:pt x="0" y="895"/>
                    <a:pt x="1343" y="448"/>
                  </a:cubicBezTo>
                  <a:cubicBezTo>
                    <a:pt x="1343" y="0"/>
                    <a:pt x="1791" y="0"/>
                    <a:pt x="2239"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76" name="TextBox 75">
              <a:extLst>
                <a:ext uri="{FF2B5EF4-FFF2-40B4-BE49-F238E27FC236}">
                  <a16:creationId xmlns:a16="http://schemas.microsoft.com/office/drawing/2014/main" id="{A984DEB9-7BE6-1529-C7FD-6CA9CFCBE539}"/>
                </a:ext>
              </a:extLst>
            </p:cNvPr>
            <p:cNvSpPr txBox="1"/>
            <p:nvPr/>
          </p:nvSpPr>
          <p:spPr>
            <a:xfrm>
              <a:off x="6465612" y="2904710"/>
              <a:ext cx="7162" cy="25965"/>
            </a:xfrm>
            <a:custGeom>
              <a:avLst/>
              <a:gdLst/>
              <a:ahLst/>
              <a:cxnLst/>
              <a:rect l="l" t="t" r="r" b="b"/>
              <a:pathLst>
                <a:path w="7162" h="25965">
                  <a:moveTo>
                    <a:pt x="4924" y="0"/>
                  </a:moveTo>
                  <a:cubicBezTo>
                    <a:pt x="4924" y="0"/>
                    <a:pt x="5372" y="0"/>
                    <a:pt x="5819" y="447"/>
                  </a:cubicBezTo>
                  <a:lnTo>
                    <a:pt x="6267" y="447"/>
                  </a:lnTo>
                  <a:cubicBezTo>
                    <a:pt x="6715" y="1343"/>
                    <a:pt x="7162" y="2686"/>
                    <a:pt x="7162" y="3581"/>
                  </a:cubicBezTo>
                  <a:cubicBezTo>
                    <a:pt x="7162" y="3581"/>
                    <a:pt x="6715" y="4029"/>
                    <a:pt x="6267" y="4029"/>
                  </a:cubicBezTo>
                  <a:cubicBezTo>
                    <a:pt x="6267" y="4476"/>
                    <a:pt x="5372" y="4476"/>
                    <a:pt x="5372" y="5372"/>
                  </a:cubicBezTo>
                  <a:lnTo>
                    <a:pt x="6267" y="8058"/>
                  </a:lnTo>
                  <a:lnTo>
                    <a:pt x="6715" y="8505"/>
                  </a:lnTo>
                  <a:cubicBezTo>
                    <a:pt x="6715" y="8953"/>
                    <a:pt x="6267" y="8953"/>
                    <a:pt x="6267" y="8953"/>
                  </a:cubicBezTo>
                  <a:lnTo>
                    <a:pt x="6267" y="10296"/>
                  </a:lnTo>
                  <a:cubicBezTo>
                    <a:pt x="6715" y="10296"/>
                    <a:pt x="6267" y="10744"/>
                    <a:pt x="5819" y="10744"/>
                  </a:cubicBezTo>
                  <a:cubicBezTo>
                    <a:pt x="5819" y="11639"/>
                    <a:pt x="5372" y="11191"/>
                    <a:pt x="5372" y="11639"/>
                  </a:cubicBezTo>
                  <a:lnTo>
                    <a:pt x="5372" y="12087"/>
                  </a:lnTo>
                  <a:cubicBezTo>
                    <a:pt x="4924" y="12982"/>
                    <a:pt x="4924" y="13878"/>
                    <a:pt x="4029" y="14325"/>
                  </a:cubicBezTo>
                  <a:lnTo>
                    <a:pt x="3581" y="14773"/>
                  </a:lnTo>
                  <a:cubicBezTo>
                    <a:pt x="3581" y="14773"/>
                    <a:pt x="3581" y="15221"/>
                    <a:pt x="4029" y="15221"/>
                  </a:cubicBezTo>
                  <a:cubicBezTo>
                    <a:pt x="4924" y="15221"/>
                    <a:pt x="5372" y="15668"/>
                    <a:pt x="5819" y="16116"/>
                  </a:cubicBezTo>
                  <a:cubicBezTo>
                    <a:pt x="6267" y="16116"/>
                    <a:pt x="6267" y="16564"/>
                    <a:pt x="6267" y="17011"/>
                  </a:cubicBezTo>
                  <a:cubicBezTo>
                    <a:pt x="5819" y="17011"/>
                    <a:pt x="5819" y="17459"/>
                    <a:pt x="5819" y="17907"/>
                  </a:cubicBezTo>
                  <a:lnTo>
                    <a:pt x="5819" y="18354"/>
                  </a:lnTo>
                  <a:cubicBezTo>
                    <a:pt x="5819" y="18802"/>
                    <a:pt x="5819" y="19250"/>
                    <a:pt x="5372" y="20145"/>
                  </a:cubicBezTo>
                  <a:lnTo>
                    <a:pt x="4029" y="21936"/>
                  </a:lnTo>
                  <a:cubicBezTo>
                    <a:pt x="2686" y="23279"/>
                    <a:pt x="2686" y="24622"/>
                    <a:pt x="1790" y="25517"/>
                  </a:cubicBezTo>
                  <a:lnTo>
                    <a:pt x="1343" y="25965"/>
                  </a:lnTo>
                  <a:lnTo>
                    <a:pt x="895" y="25965"/>
                  </a:lnTo>
                  <a:lnTo>
                    <a:pt x="1343" y="25517"/>
                  </a:lnTo>
                  <a:lnTo>
                    <a:pt x="1343" y="24622"/>
                  </a:lnTo>
                  <a:cubicBezTo>
                    <a:pt x="895" y="24174"/>
                    <a:pt x="895" y="23726"/>
                    <a:pt x="895" y="23279"/>
                  </a:cubicBezTo>
                  <a:cubicBezTo>
                    <a:pt x="895" y="22831"/>
                    <a:pt x="895" y="22383"/>
                    <a:pt x="1790" y="21936"/>
                  </a:cubicBezTo>
                  <a:cubicBezTo>
                    <a:pt x="1343" y="21488"/>
                    <a:pt x="1343" y="21040"/>
                    <a:pt x="1343" y="20145"/>
                  </a:cubicBezTo>
                  <a:cubicBezTo>
                    <a:pt x="895" y="19697"/>
                    <a:pt x="895" y="19697"/>
                    <a:pt x="895" y="19250"/>
                  </a:cubicBezTo>
                  <a:cubicBezTo>
                    <a:pt x="895" y="19250"/>
                    <a:pt x="895" y="18802"/>
                    <a:pt x="1343" y="18354"/>
                  </a:cubicBezTo>
                  <a:lnTo>
                    <a:pt x="1790" y="18354"/>
                  </a:lnTo>
                  <a:cubicBezTo>
                    <a:pt x="1790" y="17907"/>
                    <a:pt x="2238" y="17907"/>
                    <a:pt x="2238" y="17459"/>
                  </a:cubicBezTo>
                  <a:cubicBezTo>
                    <a:pt x="2238" y="17011"/>
                    <a:pt x="1790" y="16116"/>
                    <a:pt x="447" y="15221"/>
                  </a:cubicBezTo>
                  <a:lnTo>
                    <a:pt x="0" y="14773"/>
                  </a:lnTo>
                  <a:cubicBezTo>
                    <a:pt x="0" y="14325"/>
                    <a:pt x="447" y="13878"/>
                    <a:pt x="447" y="13878"/>
                  </a:cubicBezTo>
                  <a:cubicBezTo>
                    <a:pt x="1790" y="13430"/>
                    <a:pt x="2238" y="12534"/>
                    <a:pt x="2238" y="12087"/>
                  </a:cubicBezTo>
                  <a:cubicBezTo>
                    <a:pt x="2238" y="11639"/>
                    <a:pt x="1790" y="11639"/>
                    <a:pt x="1790" y="11191"/>
                  </a:cubicBezTo>
                  <a:cubicBezTo>
                    <a:pt x="1790" y="10744"/>
                    <a:pt x="1343" y="10296"/>
                    <a:pt x="1343" y="10296"/>
                  </a:cubicBezTo>
                  <a:lnTo>
                    <a:pt x="1790" y="10296"/>
                  </a:lnTo>
                  <a:lnTo>
                    <a:pt x="2238" y="9848"/>
                  </a:lnTo>
                  <a:cubicBezTo>
                    <a:pt x="2686" y="9401"/>
                    <a:pt x="3133" y="9401"/>
                    <a:pt x="3133" y="8953"/>
                  </a:cubicBezTo>
                  <a:lnTo>
                    <a:pt x="2238" y="8058"/>
                  </a:lnTo>
                  <a:cubicBezTo>
                    <a:pt x="1790" y="7610"/>
                    <a:pt x="1790" y="7162"/>
                    <a:pt x="1790" y="6715"/>
                  </a:cubicBezTo>
                  <a:cubicBezTo>
                    <a:pt x="1790" y="6267"/>
                    <a:pt x="1790" y="5819"/>
                    <a:pt x="2238" y="4924"/>
                  </a:cubicBezTo>
                  <a:cubicBezTo>
                    <a:pt x="2686" y="4924"/>
                    <a:pt x="2686" y="4924"/>
                    <a:pt x="2686" y="4476"/>
                  </a:cubicBezTo>
                  <a:cubicBezTo>
                    <a:pt x="2686" y="4476"/>
                    <a:pt x="2686" y="4029"/>
                    <a:pt x="3133" y="3581"/>
                  </a:cubicBezTo>
                  <a:lnTo>
                    <a:pt x="3581" y="4029"/>
                  </a:lnTo>
                  <a:cubicBezTo>
                    <a:pt x="4476" y="3581"/>
                    <a:pt x="4924" y="3581"/>
                    <a:pt x="5372" y="2686"/>
                  </a:cubicBezTo>
                  <a:cubicBezTo>
                    <a:pt x="4924" y="1790"/>
                    <a:pt x="4924" y="1343"/>
                    <a:pt x="4924" y="1343"/>
                  </a:cubicBezTo>
                  <a:lnTo>
                    <a:pt x="4924"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77" name="TextBox 76">
              <a:extLst>
                <a:ext uri="{FF2B5EF4-FFF2-40B4-BE49-F238E27FC236}">
                  <a16:creationId xmlns:a16="http://schemas.microsoft.com/office/drawing/2014/main" id="{12268438-740C-9B43-296E-A0CD7CEC709B}"/>
                </a:ext>
              </a:extLst>
            </p:cNvPr>
            <p:cNvSpPr txBox="1"/>
            <p:nvPr/>
          </p:nvSpPr>
          <p:spPr>
            <a:xfrm>
              <a:off x="6110844" y="2909186"/>
              <a:ext cx="895" cy="4477"/>
            </a:xfrm>
            <a:custGeom>
              <a:avLst/>
              <a:gdLst/>
              <a:ahLst/>
              <a:cxnLst/>
              <a:rect l="l" t="t" r="r" b="b"/>
              <a:pathLst>
                <a:path w="895" h="4477">
                  <a:moveTo>
                    <a:pt x="447" y="0"/>
                  </a:moveTo>
                  <a:lnTo>
                    <a:pt x="895" y="448"/>
                  </a:lnTo>
                  <a:cubicBezTo>
                    <a:pt x="447" y="1343"/>
                    <a:pt x="447" y="3582"/>
                    <a:pt x="447" y="4477"/>
                  </a:cubicBezTo>
                  <a:lnTo>
                    <a:pt x="0" y="4477"/>
                  </a:lnTo>
                  <a:lnTo>
                    <a:pt x="0" y="2239"/>
                  </a:lnTo>
                  <a:cubicBezTo>
                    <a:pt x="0" y="1791"/>
                    <a:pt x="0" y="896"/>
                    <a:pt x="447" y="448"/>
                  </a:cubicBezTo>
                  <a:lnTo>
                    <a:pt x="447"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78" name="TextBox 77">
              <a:extLst>
                <a:ext uri="{FF2B5EF4-FFF2-40B4-BE49-F238E27FC236}">
                  <a16:creationId xmlns:a16="http://schemas.microsoft.com/office/drawing/2014/main" id="{234102E9-6520-AED5-6F01-711569C26D98}"/>
                </a:ext>
              </a:extLst>
            </p:cNvPr>
            <p:cNvSpPr txBox="1"/>
            <p:nvPr/>
          </p:nvSpPr>
          <p:spPr>
            <a:xfrm>
              <a:off x="8240796" y="2911425"/>
              <a:ext cx="3581" cy="3581"/>
            </a:xfrm>
            <a:custGeom>
              <a:avLst/>
              <a:gdLst/>
              <a:ahLst/>
              <a:cxnLst/>
              <a:rect l="l" t="t" r="r" b="b"/>
              <a:pathLst>
                <a:path w="3581" h="3581">
                  <a:moveTo>
                    <a:pt x="1790" y="0"/>
                  </a:moveTo>
                  <a:lnTo>
                    <a:pt x="2238" y="0"/>
                  </a:lnTo>
                  <a:cubicBezTo>
                    <a:pt x="2685" y="0"/>
                    <a:pt x="3133" y="0"/>
                    <a:pt x="3581" y="447"/>
                  </a:cubicBezTo>
                  <a:lnTo>
                    <a:pt x="3581" y="895"/>
                  </a:lnTo>
                  <a:cubicBezTo>
                    <a:pt x="3581" y="2238"/>
                    <a:pt x="2238" y="3581"/>
                    <a:pt x="895" y="3581"/>
                  </a:cubicBezTo>
                  <a:lnTo>
                    <a:pt x="447" y="3581"/>
                  </a:lnTo>
                  <a:lnTo>
                    <a:pt x="0" y="3133"/>
                  </a:lnTo>
                  <a:cubicBezTo>
                    <a:pt x="0" y="3133"/>
                    <a:pt x="0" y="2238"/>
                    <a:pt x="447" y="2238"/>
                  </a:cubicBezTo>
                  <a:cubicBezTo>
                    <a:pt x="1342" y="2238"/>
                    <a:pt x="1790" y="1790"/>
                    <a:pt x="1790" y="895"/>
                  </a:cubicBezTo>
                  <a:lnTo>
                    <a:pt x="179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79" name="TextBox 78">
              <a:extLst>
                <a:ext uri="{FF2B5EF4-FFF2-40B4-BE49-F238E27FC236}">
                  <a16:creationId xmlns:a16="http://schemas.microsoft.com/office/drawing/2014/main" id="{0280940E-A2EE-BAA1-8B79-C2ED5E7EFB7D}"/>
                </a:ext>
              </a:extLst>
            </p:cNvPr>
            <p:cNvSpPr txBox="1"/>
            <p:nvPr/>
          </p:nvSpPr>
          <p:spPr>
            <a:xfrm>
              <a:off x="7916021" y="2911871"/>
              <a:ext cx="1791" cy="2686"/>
            </a:xfrm>
            <a:custGeom>
              <a:avLst/>
              <a:gdLst/>
              <a:ahLst/>
              <a:cxnLst/>
              <a:rect l="l" t="t" r="r" b="b"/>
              <a:pathLst>
                <a:path w="1791" h="2686">
                  <a:moveTo>
                    <a:pt x="448" y="0"/>
                  </a:moveTo>
                  <a:cubicBezTo>
                    <a:pt x="448" y="0"/>
                    <a:pt x="896" y="0"/>
                    <a:pt x="896" y="448"/>
                  </a:cubicBezTo>
                  <a:cubicBezTo>
                    <a:pt x="1344" y="896"/>
                    <a:pt x="1791" y="1343"/>
                    <a:pt x="1791" y="1791"/>
                  </a:cubicBezTo>
                  <a:lnTo>
                    <a:pt x="1791" y="2686"/>
                  </a:lnTo>
                  <a:lnTo>
                    <a:pt x="1344" y="2686"/>
                  </a:lnTo>
                  <a:cubicBezTo>
                    <a:pt x="448" y="1791"/>
                    <a:pt x="0" y="1343"/>
                    <a:pt x="0" y="896"/>
                  </a:cubicBezTo>
                  <a:lnTo>
                    <a:pt x="0" y="448"/>
                  </a:lnTo>
                  <a:lnTo>
                    <a:pt x="44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80" name="TextBox 79">
              <a:extLst>
                <a:ext uri="{FF2B5EF4-FFF2-40B4-BE49-F238E27FC236}">
                  <a16:creationId xmlns:a16="http://schemas.microsoft.com/office/drawing/2014/main" id="{3F202768-5F4C-CA60-4CEB-9C4DA0F127CC}"/>
                </a:ext>
              </a:extLst>
            </p:cNvPr>
            <p:cNvSpPr txBox="1"/>
            <p:nvPr/>
          </p:nvSpPr>
          <p:spPr>
            <a:xfrm>
              <a:off x="8023206" y="2912768"/>
              <a:ext cx="1791" cy="895"/>
            </a:xfrm>
            <a:custGeom>
              <a:avLst/>
              <a:gdLst/>
              <a:ahLst/>
              <a:cxnLst/>
              <a:rect l="l" t="t" r="r" b="b"/>
              <a:pathLst>
                <a:path w="1791" h="895">
                  <a:moveTo>
                    <a:pt x="896" y="0"/>
                  </a:moveTo>
                  <a:cubicBezTo>
                    <a:pt x="1791" y="0"/>
                    <a:pt x="1791" y="447"/>
                    <a:pt x="1791" y="447"/>
                  </a:cubicBezTo>
                  <a:cubicBezTo>
                    <a:pt x="1791" y="447"/>
                    <a:pt x="1791" y="895"/>
                    <a:pt x="896" y="895"/>
                  </a:cubicBezTo>
                  <a:lnTo>
                    <a:pt x="448" y="895"/>
                  </a:lnTo>
                  <a:lnTo>
                    <a:pt x="0" y="447"/>
                  </a:lnTo>
                  <a:cubicBezTo>
                    <a:pt x="448" y="447"/>
                    <a:pt x="896" y="0"/>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81" name="TextBox 80">
              <a:extLst>
                <a:ext uri="{FF2B5EF4-FFF2-40B4-BE49-F238E27FC236}">
                  <a16:creationId xmlns:a16="http://schemas.microsoft.com/office/drawing/2014/main" id="{036C1B28-CCCD-2EC0-9141-E3EBF69D747C}"/>
                </a:ext>
              </a:extLst>
            </p:cNvPr>
            <p:cNvSpPr txBox="1"/>
            <p:nvPr/>
          </p:nvSpPr>
          <p:spPr>
            <a:xfrm>
              <a:off x="8024549" y="2916797"/>
              <a:ext cx="896" cy="447"/>
            </a:xfrm>
            <a:custGeom>
              <a:avLst/>
              <a:gdLst/>
              <a:ahLst/>
              <a:cxnLst/>
              <a:rect l="l" t="t" r="r" b="b"/>
              <a:pathLst>
                <a:path w="896" h="447">
                  <a:moveTo>
                    <a:pt x="448" y="0"/>
                  </a:moveTo>
                  <a:lnTo>
                    <a:pt x="896" y="447"/>
                  </a:lnTo>
                  <a:lnTo>
                    <a:pt x="0" y="447"/>
                  </a:lnTo>
                  <a:cubicBezTo>
                    <a:pt x="0" y="447"/>
                    <a:pt x="448" y="447"/>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82" name="TextBox 81">
              <a:extLst>
                <a:ext uri="{FF2B5EF4-FFF2-40B4-BE49-F238E27FC236}">
                  <a16:creationId xmlns:a16="http://schemas.microsoft.com/office/drawing/2014/main" id="{014EF4A7-DCE8-09D3-E81E-B6B2C6530540}"/>
                </a:ext>
              </a:extLst>
            </p:cNvPr>
            <p:cNvSpPr txBox="1"/>
            <p:nvPr/>
          </p:nvSpPr>
          <p:spPr>
            <a:xfrm>
              <a:off x="8235871" y="2918587"/>
              <a:ext cx="5820" cy="5372"/>
            </a:xfrm>
            <a:custGeom>
              <a:avLst/>
              <a:gdLst/>
              <a:ahLst/>
              <a:cxnLst/>
              <a:rect l="l" t="t" r="r" b="b"/>
              <a:pathLst>
                <a:path w="5820" h="5372">
                  <a:moveTo>
                    <a:pt x="2238" y="0"/>
                  </a:moveTo>
                  <a:cubicBezTo>
                    <a:pt x="2238" y="0"/>
                    <a:pt x="2686" y="0"/>
                    <a:pt x="2686" y="447"/>
                  </a:cubicBezTo>
                  <a:cubicBezTo>
                    <a:pt x="3581" y="1343"/>
                    <a:pt x="4029" y="1343"/>
                    <a:pt x="4925" y="1343"/>
                  </a:cubicBezTo>
                  <a:cubicBezTo>
                    <a:pt x="5372" y="1790"/>
                    <a:pt x="5820" y="1790"/>
                    <a:pt x="5820" y="2238"/>
                  </a:cubicBezTo>
                  <a:lnTo>
                    <a:pt x="3581" y="4476"/>
                  </a:lnTo>
                  <a:cubicBezTo>
                    <a:pt x="3134" y="4924"/>
                    <a:pt x="3134" y="5372"/>
                    <a:pt x="2686" y="5372"/>
                  </a:cubicBezTo>
                  <a:cubicBezTo>
                    <a:pt x="2238" y="5372"/>
                    <a:pt x="2238" y="4924"/>
                    <a:pt x="2238" y="4476"/>
                  </a:cubicBezTo>
                  <a:cubicBezTo>
                    <a:pt x="2238" y="3581"/>
                    <a:pt x="1791" y="3133"/>
                    <a:pt x="895" y="3133"/>
                  </a:cubicBezTo>
                  <a:cubicBezTo>
                    <a:pt x="448" y="3133"/>
                    <a:pt x="0" y="3133"/>
                    <a:pt x="0" y="2238"/>
                  </a:cubicBezTo>
                  <a:lnTo>
                    <a:pt x="0" y="1343"/>
                  </a:lnTo>
                  <a:cubicBezTo>
                    <a:pt x="448" y="895"/>
                    <a:pt x="1343" y="895"/>
                    <a:pt x="223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83" name="TextBox 82">
              <a:extLst>
                <a:ext uri="{FF2B5EF4-FFF2-40B4-BE49-F238E27FC236}">
                  <a16:creationId xmlns:a16="http://schemas.microsoft.com/office/drawing/2014/main" id="{FB53C2E1-479D-EB0A-2B84-4FEACFAD1D6B}"/>
                </a:ext>
              </a:extLst>
            </p:cNvPr>
            <p:cNvSpPr txBox="1"/>
            <p:nvPr/>
          </p:nvSpPr>
          <p:spPr>
            <a:xfrm>
              <a:off x="8024102" y="2922168"/>
              <a:ext cx="1790" cy="2238"/>
            </a:xfrm>
            <a:custGeom>
              <a:avLst/>
              <a:gdLst/>
              <a:ahLst/>
              <a:cxnLst/>
              <a:rect l="l" t="t" r="r" b="b"/>
              <a:pathLst>
                <a:path w="1790" h="2238">
                  <a:moveTo>
                    <a:pt x="0" y="0"/>
                  </a:moveTo>
                  <a:lnTo>
                    <a:pt x="1343" y="0"/>
                  </a:lnTo>
                  <a:cubicBezTo>
                    <a:pt x="1790" y="0"/>
                    <a:pt x="1790" y="448"/>
                    <a:pt x="1790" y="895"/>
                  </a:cubicBezTo>
                  <a:cubicBezTo>
                    <a:pt x="1790" y="1343"/>
                    <a:pt x="1790" y="1791"/>
                    <a:pt x="1343" y="2238"/>
                  </a:cubicBezTo>
                  <a:cubicBezTo>
                    <a:pt x="895" y="2238"/>
                    <a:pt x="895" y="2238"/>
                    <a:pt x="0" y="1343"/>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84" name="TextBox 83">
              <a:extLst>
                <a:ext uri="{FF2B5EF4-FFF2-40B4-BE49-F238E27FC236}">
                  <a16:creationId xmlns:a16="http://schemas.microsoft.com/office/drawing/2014/main" id="{21F30638-0960-ACC5-31A0-759CB85945CD}"/>
                </a:ext>
              </a:extLst>
            </p:cNvPr>
            <p:cNvSpPr txBox="1"/>
            <p:nvPr/>
          </p:nvSpPr>
          <p:spPr>
            <a:xfrm>
              <a:off x="6341844" y="2923760"/>
              <a:ext cx="1343" cy="1543"/>
            </a:xfrm>
            <a:custGeom>
              <a:avLst/>
              <a:gdLst/>
              <a:ahLst/>
              <a:cxnLst/>
              <a:rect l="l" t="t" r="r" b="b"/>
              <a:pathLst>
                <a:path w="1343" h="1543">
                  <a:moveTo>
                    <a:pt x="448" y="200"/>
                  </a:moveTo>
                  <a:cubicBezTo>
                    <a:pt x="448" y="-248"/>
                    <a:pt x="895" y="200"/>
                    <a:pt x="895" y="200"/>
                  </a:cubicBezTo>
                  <a:cubicBezTo>
                    <a:pt x="895" y="200"/>
                    <a:pt x="1343" y="200"/>
                    <a:pt x="1343" y="647"/>
                  </a:cubicBezTo>
                  <a:cubicBezTo>
                    <a:pt x="1343" y="1095"/>
                    <a:pt x="895" y="1095"/>
                    <a:pt x="448" y="1543"/>
                  </a:cubicBezTo>
                  <a:lnTo>
                    <a:pt x="0" y="1543"/>
                  </a:lnTo>
                  <a:lnTo>
                    <a:pt x="0" y="647"/>
                  </a:lnTo>
                  <a:cubicBezTo>
                    <a:pt x="0" y="200"/>
                    <a:pt x="0" y="200"/>
                    <a:pt x="448" y="20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85" name="TextBox 84">
              <a:extLst>
                <a:ext uri="{FF2B5EF4-FFF2-40B4-BE49-F238E27FC236}">
                  <a16:creationId xmlns:a16="http://schemas.microsoft.com/office/drawing/2014/main" id="{4C1E3B01-2222-E27F-276E-8E4A3A78D1CC}"/>
                </a:ext>
              </a:extLst>
            </p:cNvPr>
            <p:cNvSpPr txBox="1"/>
            <p:nvPr/>
          </p:nvSpPr>
          <p:spPr>
            <a:xfrm>
              <a:off x="8023654" y="2924854"/>
              <a:ext cx="2238" cy="2238"/>
            </a:xfrm>
            <a:custGeom>
              <a:avLst/>
              <a:gdLst/>
              <a:ahLst/>
              <a:cxnLst/>
              <a:rect l="l" t="t" r="r" b="b"/>
              <a:pathLst>
                <a:path w="2238" h="2238">
                  <a:moveTo>
                    <a:pt x="1343" y="0"/>
                  </a:moveTo>
                  <a:cubicBezTo>
                    <a:pt x="1791" y="0"/>
                    <a:pt x="2238" y="0"/>
                    <a:pt x="2238" y="448"/>
                  </a:cubicBezTo>
                  <a:cubicBezTo>
                    <a:pt x="2238" y="448"/>
                    <a:pt x="1791" y="895"/>
                    <a:pt x="1791" y="1343"/>
                  </a:cubicBezTo>
                  <a:cubicBezTo>
                    <a:pt x="1791" y="2238"/>
                    <a:pt x="895" y="2238"/>
                    <a:pt x="895" y="2238"/>
                  </a:cubicBezTo>
                  <a:lnTo>
                    <a:pt x="0" y="2238"/>
                  </a:lnTo>
                  <a:lnTo>
                    <a:pt x="0" y="895"/>
                  </a:lnTo>
                  <a:cubicBezTo>
                    <a:pt x="448" y="448"/>
                    <a:pt x="1343"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86" name="TextBox 85">
              <a:extLst>
                <a:ext uri="{FF2B5EF4-FFF2-40B4-BE49-F238E27FC236}">
                  <a16:creationId xmlns:a16="http://schemas.microsoft.com/office/drawing/2014/main" id="{B1116E16-32D6-E5E2-4546-C0B921438813}"/>
                </a:ext>
              </a:extLst>
            </p:cNvPr>
            <p:cNvSpPr txBox="1"/>
            <p:nvPr/>
          </p:nvSpPr>
          <p:spPr>
            <a:xfrm>
              <a:off x="7696003" y="2925302"/>
              <a:ext cx="3134" cy="3780"/>
            </a:xfrm>
            <a:custGeom>
              <a:avLst/>
              <a:gdLst/>
              <a:ahLst/>
              <a:cxnLst/>
              <a:rect l="l" t="t" r="r" b="b"/>
              <a:pathLst>
                <a:path w="3134" h="3780">
                  <a:moveTo>
                    <a:pt x="1791" y="0"/>
                  </a:moveTo>
                  <a:lnTo>
                    <a:pt x="2687" y="0"/>
                  </a:lnTo>
                  <a:lnTo>
                    <a:pt x="3134" y="447"/>
                  </a:lnTo>
                  <a:lnTo>
                    <a:pt x="3134" y="895"/>
                  </a:lnTo>
                  <a:lnTo>
                    <a:pt x="2687" y="1343"/>
                  </a:lnTo>
                  <a:cubicBezTo>
                    <a:pt x="3134" y="1343"/>
                    <a:pt x="2687" y="2238"/>
                    <a:pt x="2239" y="2238"/>
                  </a:cubicBezTo>
                  <a:cubicBezTo>
                    <a:pt x="1791" y="2686"/>
                    <a:pt x="1791" y="3133"/>
                    <a:pt x="1791" y="3133"/>
                  </a:cubicBezTo>
                  <a:lnTo>
                    <a:pt x="1791" y="3581"/>
                  </a:lnTo>
                  <a:cubicBezTo>
                    <a:pt x="1791" y="3581"/>
                    <a:pt x="1344" y="4029"/>
                    <a:pt x="1344" y="3581"/>
                  </a:cubicBezTo>
                  <a:lnTo>
                    <a:pt x="448" y="2238"/>
                  </a:lnTo>
                  <a:cubicBezTo>
                    <a:pt x="0" y="2238"/>
                    <a:pt x="0" y="1790"/>
                    <a:pt x="0" y="1790"/>
                  </a:cubicBezTo>
                  <a:cubicBezTo>
                    <a:pt x="0" y="1790"/>
                    <a:pt x="0" y="1343"/>
                    <a:pt x="448" y="1343"/>
                  </a:cubicBezTo>
                  <a:cubicBezTo>
                    <a:pt x="896" y="447"/>
                    <a:pt x="1344" y="447"/>
                    <a:pt x="179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87" name="TextBox 86">
              <a:extLst>
                <a:ext uri="{FF2B5EF4-FFF2-40B4-BE49-F238E27FC236}">
                  <a16:creationId xmlns:a16="http://schemas.microsoft.com/office/drawing/2014/main" id="{881134EF-AF60-CE67-86EC-DA5845B43A92}"/>
                </a:ext>
              </a:extLst>
            </p:cNvPr>
            <p:cNvSpPr txBox="1"/>
            <p:nvPr/>
          </p:nvSpPr>
          <p:spPr>
            <a:xfrm>
              <a:off x="8021416" y="2928883"/>
              <a:ext cx="4476" cy="2238"/>
            </a:xfrm>
            <a:custGeom>
              <a:avLst/>
              <a:gdLst/>
              <a:ahLst/>
              <a:cxnLst/>
              <a:rect l="l" t="t" r="r" b="b"/>
              <a:pathLst>
                <a:path w="4476" h="2238">
                  <a:moveTo>
                    <a:pt x="4029" y="0"/>
                  </a:moveTo>
                  <a:cubicBezTo>
                    <a:pt x="4029" y="0"/>
                    <a:pt x="4476" y="895"/>
                    <a:pt x="4476" y="1343"/>
                  </a:cubicBezTo>
                  <a:cubicBezTo>
                    <a:pt x="3581" y="1791"/>
                    <a:pt x="3133" y="2238"/>
                    <a:pt x="1343" y="2238"/>
                  </a:cubicBezTo>
                  <a:cubicBezTo>
                    <a:pt x="895" y="2238"/>
                    <a:pt x="0" y="2238"/>
                    <a:pt x="0" y="1791"/>
                  </a:cubicBezTo>
                  <a:lnTo>
                    <a:pt x="447" y="1343"/>
                  </a:lnTo>
                  <a:cubicBezTo>
                    <a:pt x="1790" y="448"/>
                    <a:pt x="3581" y="0"/>
                    <a:pt x="4029"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88" name="TextBox 87">
              <a:extLst>
                <a:ext uri="{FF2B5EF4-FFF2-40B4-BE49-F238E27FC236}">
                  <a16:creationId xmlns:a16="http://schemas.microsoft.com/office/drawing/2014/main" id="{C81CC803-F068-F6F0-7D6B-D43EDB5A7CEF}"/>
                </a:ext>
              </a:extLst>
            </p:cNvPr>
            <p:cNvSpPr txBox="1"/>
            <p:nvPr/>
          </p:nvSpPr>
          <p:spPr>
            <a:xfrm>
              <a:off x="7438352" y="2929580"/>
              <a:ext cx="4029" cy="8705"/>
            </a:xfrm>
            <a:custGeom>
              <a:avLst/>
              <a:gdLst/>
              <a:ahLst/>
              <a:cxnLst/>
              <a:rect l="l" t="t" r="r" b="b"/>
              <a:pathLst>
                <a:path w="4029" h="8705">
                  <a:moveTo>
                    <a:pt x="2686" y="199"/>
                  </a:moveTo>
                  <a:lnTo>
                    <a:pt x="3134" y="199"/>
                  </a:lnTo>
                  <a:cubicBezTo>
                    <a:pt x="3134" y="199"/>
                    <a:pt x="3582" y="-248"/>
                    <a:pt x="3582" y="199"/>
                  </a:cubicBezTo>
                  <a:cubicBezTo>
                    <a:pt x="3582" y="199"/>
                    <a:pt x="4029" y="199"/>
                    <a:pt x="4029" y="647"/>
                  </a:cubicBezTo>
                  <a:cubicBezTo>
                    <a:pt x="3582" y="1542"/>
                    <a:pt x="3582" y="2438"/>
                    <a:pt x="3582" y="3333"/>
                  </a:cubicBezTo>
                  <a:cubicBezTo>
                    <a:pt x="3582" y="3781"/>
                    <a:pt x="3134" y="3781"/>
                    <a:pt x="3134" y="4228"/>
                  </a:cubicBezTo>
                  <a:cubicBezTo>
                    <a:pt x="2239" y="5124"/>
                    <a:pt x="1791" y="6467"/>
                    <a:pt x="1791" y="7810"/>
                  </a:cubicBezTo>
                  <a:lnTo>
                    <a:pt x="1343" y="8258"/>
                  </a:lnTo>
                  <a:cubicBezTo>
                    <a:pt x="1343" y="8258"/>
                    <a:pt x="896" y="8705"/>
                    <a:pt x="448" y="8705"/>
                  </a:cubicBezTo>
                  <a:cubicBezTo>
                    <a:pt x="448" y="8258"/>
                    <a:pt x="0" y="8258"/>
                    <a:pt x="0" y="7810"/>
                  </a:cubicBezTo>
                  <a:lnTo>
                    <a:pt x="0" y="4676"/>
                  </a:lnTo>
                  <a:cubicBezTo>
                    <a:pt x="0" y="4228"/>
                    <a:pt x="0" y="3781"/>
                    <a:pt x="448" y="3781"/>
                  </a:cubicBezTo>
                  <a:cubicBezTo>
                    <a:pt x="1343" y="2885"/>
                    <a:pt x="2239" y="1542"/>
                    <a:pt x="2686" y="199"/>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89" name="TextBox 88">
              <a:extLst>
                <a:ext uri="{FF2B5EF4-FFF2-40B4-BE49-F238E27FC236}">
                  <a16:creationId xmlns:a16="http://schemas.microsoft.com/office/drawing/2014/main" id="{CC4653C1-FDDA-D323-9764-ABB015EAA5E1}"/>
                </a:ext>
              </a:extLst>
            </p:cNvPr>
            <p:cNvSpPr txBox="1"/>
            <p:nvPr/>
          </p:nvSpPr>
          <p:spPr>
            <a:xfrm>
              <a:off x="6338262" y="2930227"/>
              <a:ext cx="2686" cy="1791"/>
            </a:xfrm>
            <a:custGeom>
              <a:avLst/>
              <a:gdLst/>
              <a:ahLst/>
              <a:cxnLst/>
              <a:rect l="l" t="t" r="r" b="b"/>
              <a:pathLst>
                <a:path w="2686" h="1791">
                  <a:moveTo>
                    <a:pt x="1791" y="0"/>
                  </a:moveTo>
                  <a:lnTo>
                    <a:pt x="2686" y="0"/>
                  </a:lnTo>
                  <a:cubicBezTo>
                    <a:pt x="2239" y="895"/>
                    <a:pt x="1344" y="1791"/>
                    <a:pt x="896" y="1791"/>
                  </a:cubicBezTo>
                  <a:cubicBezTo>
                    <a:pt x="448" y="1791"/>
                    <a:pt x="0" y="895"/>
                    <a:pt x="0" y="895"/>
                  </a:cubicBezTo>
                  <a:cubicBezTo>
                    <a:pt x="448" y="448"/>
                    <a:pt x="1344" y="0"/>
                    <a:pt x="179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90" name="TextBox 89">
              <a:extLst>
                <a:ext uri="{FF2B5EF4-FFF2-40B4-BE49-F238E27FC236}">
                  <a16:creationId xmlns:a16="http://schemas.microsoft.com/office/drawing/2014/main" id="{568BDFCE-A2AA-86A6-0F01-7548FF8B81F2}"/>
                </a:ext>
              </a:extLst>
            </p:cNvPr>
            <p:cNvSpPr txBox="1"/>
            <p:nvPr/>
          </p:nvSpPr>
          <p:spPr>
            <a:xfrm>
              <a:off x="6460240" y="2930227"/>
              <a:ext cx="3133" cy="4477"/>
            </a:xfrm>
            <a:custGeom>
              <a:avLst/>
              <a:gdLst/>
              <a:ahLst/>
              <a:cxnLst/>
              <a:rect l="l" t="t" r="r" b="b"/>
              <a:pathLst>
                <a:path w="3133" h="4477">
                  <a:moveTo>
                    <a:pt x="1343" y="0"/>
                  </a:moveTo>
                  <a:lnTo>
                    <a:pt x="1343" y="448"/>
                  </a:lnTo>
                  <a:cubicBezTo>
                    <a:pt x="1343" y="448"/>
                    <a:pt x="1343" y="895"/>
                    <a:pt x="1790" y="895"/>
                  </a:cubicBezTo>
                  <a:cubicBezTo>
                    <a:pt x="2686" y="1343"/>
                    <a:pt x="2686" y="2238"/>
                    <a:pt x="3133" y="3134"/>
                  </a:cubicBezTo>
                  <a:lnTo>
                    <a:pt x="3133" y="4477"/>
                  </a:lnTo>
                  <a:lnTo>
                    <a:pt x="1790" y="4477"/>
                  </a:lnTo>
                  <a:lnTo>
                    <a:pt x="0" y="2686"/>
                  </a:lnTo>
                  <a:cubicBezTo>
                    <a:pt x="1343" y="2238"/>
                    <a:pt x="447" y="1343"/>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91" name="TextBox 90">
              <a:extLst>
                <a:ext uri="{FF2B5EF4-FFF2-40B4-BE49-F238E27FC236}">
                  <a16:creationId xmlns:a16="http://schemas.microsoft.com/office/drawing/2014/main" id="{C77C911A-B2A0-68CD-5CBC-1C219EDE680F}"/>
                </a:ext>
              </a:extLst>
            </p:cNvPr>
            <p:cNvSpPr txBox="1"/>
            <p:nvPr/>
          </p:nvSpPr>
          <p:spPr>
            <a:xfrm>
              <a:off x="8022759" y="2932464"/>
              <a:ext cx="895" cy="448"/>
            </a:xfrm>
            <a:custGeom>
              <a:avLst/>
              <a:gdLst/>
              <a:ahLst/>
              <a:cxnLst/>
              <a:rect l="l" t="t" r="r" b="b"/>
              <a:pathLst>
                <a:path w="895" h="448">
                  <a:moveTo>
                    <a:pt x="447" y="0"/>
                  </a:moveTo>
                  <a:cubicBezTo>
                    <a:pt x="447" y="0"/>
                    <a:pt x="447" y="448"/>
                    <a:pt x="895" y="448"/>
                  </a:cubicBezTo>
                  <a:lnTo>
                    <a:pt x="0" y="448"/>
                  </a:lnTo>
                  <a:cubicBezTo>
                    <a:pt x="0" y="0"/>
                    <a:pt x="447" y="0"/>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92" name="TextBox 91">
              <a:extLst>
                <a:ext uri="{FF2B5EF4-FFF2-40B4-BE49-F238E27FC236}">
                  <a16:creationId xmlns:a16="http://schemas.microsoft.com/office/drawing/2014/main" id="{BF78742B-D9D0-C60B-85D8-5E21566089BE}"/>
                </a:ext>
              </a:extLst>
            </p:cNvPr>
            <p:cNvSpPr txBox="1"/>
            <p:nvPr/>
          </p:nvSpPr>
          <p:spPr>
            <a:xfrm>
              <a:off x="7679440" y="2932913"/>
              <a:ext cx="11639" cy="9849"/>
            </a:xfrm>
            <a:custGeom>
              <a:avLst/>
              <a:gdLst/>
              <a:ahLst/>
              <a:cxnLst/>
              <a:rect l="l" t="t" r="r" b="b"/>
              <a:pathLst>
                <a:path w="11639" h="9849">
                  <a:moveTo>
                    <a:pt x="8953" y="0"/>
                  </a:moveTo>
                  <a:lnTo>
                    <a:pt x="9848" y="0"/>
                  </a:lnTo>
                  <a:cubicBezTo>
                    <a:pt x="9848" y="0"/>
                    <a:pt x="10296" y="0"/>
                    <a:pt x="9848" y="448"/>
                  </a:cubicBezTo>
                  <a:cubicBezTo>
                    <a:pt x="9848" y="895"/>
                    <a:pt x="10296" y="895"/>
                    <a:pt x="9848" y="895"/>
                  </a:cubicBezTo>
                  <a:cubicBezTo>
                    <a:pt x="10296" y="1343"/>
                    <a:pt x="10744" y="1791"/>
                    <a:pt x="11191" y="1791"/>
                  </a:cubicBezTo>
                  <a:lnTo>
                    <a:pt x="11191" y="2686"/>
                  </a:lnTo>
                  <a:cubicBezTo>
                    <a:pt x="11191" y="3134"/>
                    <a:pt x="11191" y="3581"/>
                    <a:pt x="11639" y="3581"/>
                  </a:cubicBezTo>
                  <a:lnTo>
                    <a:pt x="11639" y="4029"/>
                  </a:lnTo>
                  <a:cubicBezTo>
                    <a:pt x="10744" y="4925"/>
                    <a:pt x="10296" y="5820"/>
                    <a:pt x="8953" y="6268"/>
                  </a:cubicBezTo>
                  <a:cubicBezTo>
                    <a:pt x="8953" y="6715"/>
                    <a:pt x="8953" y="6715"/>
                    <a:pt x="8506" y="6715"/>
                  </a:cubicBezTo>
                  <a:lnTo>
                    <a:pt x="6715" y="6715"/>
                  </a:lnTo>
                  <a:cubicBezTo>
                    <a:pt x="6267" y="6715"/>
                    <a:pt x="5819" y="7163"/>
                    <a:pt x="5819" y="7163"/>
                  </a:cubicBezTo>
                  <a:cubicBezTo>
                    <a:pt x="5819" y="7163"/>
                    <a:pt x="6267" y="7611"/>
                    <a:pt x="6715" y="7611"/>
                  </a:cubicBezTo>
                  <a:cubicBezTo>
                    <a:pt x="6715" y="7611"/>
                    <a:pt x="7162" y="7611"/>
                    <a:pt x="7162" y="8058"/>
                  </a:cubicBezTo>
                  <a:lnTo>
                    <a:pt x="7610" y="8058"/>
                  </a:lnTo>
                  <a:cubicBezTo>
                    <a:pt x="7610" y="8506"/>
                    <a:pt x="7610" y="8506"/>
                    <a:pt x="7162" y="8954"/>
                  </a:cubicBezTo>
                  <a:cubicBezTo>
                    <a:pt x="6715" y="8954"/>
                    <a:pt x="5819" y="9401"/>
                    <a:pt x="5372" y="9849"/>
                  </a:cubicBezTo>
                  <a:lnTo>
                    <a:pt x="4924" y="9849"/>
                  </a:lnTo>
                  <a:cubicBezTo>
                    <a:pt x="4476" y="9849"/>
                    <a:pt x="4029" y="9849"/>
                    <a:pt x="3581" y="9401"/>
                  </a:cubicBezTo>
                  <a:lnTo>
                    <a:pt x="3581" y="7611"/>
                  </a:lnTo>
                  <a:lnTo>
                    <a:pt x="3133" y="8058"/>
                  </a:lnTo>
                  <a:cubicBezTo>
                    <a:pt x="3133" y="8506"/>
                    <a:pt x="2238" y="9401"/>
                    <a:pt x="1790" y="9849"/>
                  </a:cubicBezTo>
                  <a:lnTo>
                    <a:pt x="447" y="9849"/>
                  </a:lnTo>
                  <a:cubicBezTo>
                    <a:pt x="447" y="8954"/>
                    <a:pt x="0" y="8506"/>
                    <a:pt x="0" y="8058"/>
                  </a:cubicBezTo>
                  <a:cubicBezTo>
                    <a:pt x="0" y="7611"/>
                    <a:pt x="0" y="7163"/>
                    <a:pt x="447" y="6268"/>
                  </a:cubicBezTo>
                  <a:lnTo>
                    <a:pt x="447" y="5820"/>
                  </a:lnTo>
                  <a:lnTo>
                    <a:pt x="2238" y="5820"/>
                  </a:lnTo>
                  <a:cubicBezTo>
                    <a:pt x="3133" y="5820"/>
                    <a:pt x="3581" y="5820"/>
                    <a:pt x="4476" y="5372"/>
                  </a:cubicBezTo>
                  <a:cubicBezTo>
                    <a:pt x="4924" y="4477"/>
                    <a:pt x="4924" y="4477"/>
                    <a:pt x="5372" y="4477"/>
                  </a:cubicBezTo>
                  <a:cubicBezTo>
                    <a:pt x="5819" y="4477"/>
                    <a:pt x="5819" y="4477"/>
                    <a:pt x="6267" y="4029"/>
                  </a:cubicBezTo>
                  <a:cubicBezTo>
                    <a:pt x="6715" y="3134"/>
                    <a:pt x="8058" y="3134"/>
                    <a:pt x="7610" y="2686"/>
                  </a:cubicBezTo>
                  <a:cubicBezTo>
                    <a:pt x="8058" y="2238"/>
                    <a:pt x="8058" y="1791"/>
                    <a:pt x="8506" y="1791"/>
                  </a:cubicBezTo>
                  <a:lnTo>
                    <a:pt x="8506" y="895"/>
                  </a:lnTo>
                  <a:cubicBezTo>
                    <a:pt x="8506" y="448"/>
                    <a:pt x="8506" y="448"/>
                    <a:pt x="895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93" name="TextBox 92">
              <a:extLst>
                <a:ext uri="{FF2B5EF4-FFF2-40B4-BE49-F238E27FC236}">
                  <a16:creationId xmlns:a16="http://schemas.microsoft.com/office/drawing/2014/main" id="{0D9945DA-DE25-B546-1AF3-FD8CB06449DE}"/>
                </a:ext>
              </a:extLst>
            </p:cNvPr>
            <p:cNvSpPr txBox="1"/>
            <p:nvPr/>
          </p:nvSpPr>
          <p:spPr>
            <a:xfrm>
              <a:off x="8023654" y="2932913"/>
              <a:ext cx="1343" cy="1343"/>
            </a:xfrm>
            <a:custGeom>
              <a:avLst/>
              <a:gdLst/>
              <a:ahLst/>
              <a:cxnLst/>
              <a:rect l="l" t="t" r="r" b="b"/>
              <a:pathLst>
                <a:path w="1343" h="1343">
                  <a:moveTo>
                    <a:pt x="0" y="0"/>
                  </a:moveTo>
                  <a:lnTo>
                    <a:pt x="895" y="0"/>
                  </a:lnTo>
                  <a:lnTo>
                    <a:pt x="1343" y="895"/>
                  </a:lnTo>
                  <a:lnTo>
                    <a:pt x="1343" y="1343"/>
                  </a:lnTo>
                  <a:cubicBezTo>
                    <a:pt x="1343" y="1343"/>
                    <a:pt x="448" y="1343"/>
                    <a:pt x="448" y="895"/>
                  </a:cubicBezTo>
                  <a:lnTo>
                    <a:pt x="448" y="448"/>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94" name="TextBox 93">
              <a:extLst>
                <a:ext uri="{FF2B5EF4-FFF2-40B4-BE49-F238E27FC236}">
                  <a16:creationId xmlns:a16="http://schemas.microsoft.com/office/drawing/2014/main" id="{F1611C60-A9A8-A211-97EA-9216464975FF}"/>
                </a:ext>
              </a:extLst>
            </p:cNvPr>
            <p:cNvSpPr txBox="1"/>
            <p:nvPr/>
          </p:nvSpPr>
          <p:spPr>
            <a:xfrm>
              <a:off x="7821172" y="2935599"/>
              <a:ext cx="1343" cy="1791"/>
            </a:xfrm>
            <a:custGeom>
              <a:avLst/>
              <a:gdLst/>
              <a:ahLst/>
              <a:cxnLst/>
              <a:rect l="l" t="t" r="r" b="b"/>
              <a:pathLst>
                <a:path w="1343" h="1791">
                  <a:moveTo>
                    <a:pt x="447" y="0"/>
                  </a:moveTo>
                  <a:lnTo>
                    <a:pt x="895" y="0"/>
                  </a:lnTo>
                  <a:cubicBezTo>
                    <a:pt x="895" y="0"/>
                    <a:pt x="1343" y="0"/>
                    <a:pt x="1343" y="448"/>
                  </a:cubicBezTo>
                  <a:cubicBezTo>
                    <a:pt x="1343" y="895"/>
                    <a:pt x="895" y="1791"/>
                    <a:pt x="447" y="1791"/>
                  </a:cubicBezTo>
                  <a:lnTo>
                    <a:pt x="0" y="1343"/>
                  </a:lnTo>
                  <a:cubicBezTo>
                    <a:pt x="0" y="895"/>
                    <a:pt x="0" y="448"/>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95" name="TextBox 94">
              <a:extLst>
                <a:ext uri="{FF2B5EF4-FFF2-40B4-BE49-F238E27FC236}">
                  <a16:creationId xmlns:a16="http://schemas.microsoft.com/office/drawing/2014/main" id="{459765F7-2870-76CB-3B54-47A76797A1C9}"/>
                </a:ext>
              </a:extLst>
            </p:cNvPr>
            <p:cNvSpPr txBox="1"/>
            <p:nvPr/>
          </p:nvSpPr>
          <p:spPr>
            <a:xfrm>
              <a:off x="7683021" y="2936047"/>
              <a:ext cx="895" cy="1343"/>
            </a:xfrm>
            <a:custGeom>
              <a:avLst/>
              <a:gdLst/>
              <a:ahLst/>
              <a:cxnLst/>
              <a:rect l="l" t="t" r="r" b="b"/>
              <a:pathLst>
                <a:path w="895" h="1343">
                  <a:moveTo>
                    <a:pt x="448" y="0"/>
                  </a:moveTo>
                  <a:lnTo>
                    <a:pt x="895" y="447"/>
                  </a:lnTo>
                  <a:lnTo>
                    <a:pt x="895" y="1343"/>
                  </a:lnTo>
                  <a:lnTo>
                    <a:pt x="448" y="1343"/>
                  </a:lnTo>
                  <a:lnTo>
                    <a:pt x="0" y="447"/>
                  </a:lnTo>
                  <a:lnTo>
                    <a:pt x="44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96" name="TextBox 95">
              <a:extLst>
                <a:ext uri="{FF2B5EF4-FFF2-40B4-BE49-F238E27FC236}">
                  <a16:creationId xmlns:a16="http://schemas.microsoft.com/office/drawing/2014/main" id="{7D6150B3-C04B-4691-188B-21ACE5D88F8E}"/>
                </a:ext>
              </a:extLst>
            </p:cNvPr>
            <p:cNvSpPr txBox="1"/>
            <p:nvPr/>
          </p:nvSpPr>
          <p:spPr>
            <a:xfrm>
              <a:off x="7436114" y="2939181"/>
              <a:ext cx="1791" cy="1541"/>
            </a:xfrm>
            <a:custGeom>
              <a:avLst/>
              <a:gdLst/>
              <a:ahLst/>
              <a:cxnLst/>
              <a:rect l="l" t="t" r="r" b="b"/>
              <a:pathLst>
                <a:path w="1791" h="1541">
                  <a:moveTo>
                    <a:pt x="0" y="0"/>
                  </a:moveTo>
                  <a:lnTo>
                    <a:pt x="447" y="0"/>
                  </a:lnTo>
                  <a:cubicBezTo>
                    <a:pt x="1343" y="0"/>
                    <a:pt x="1791" y="447"/>
                    <a:pt x="1791" y="895"/>
                  </a:cubicBezTo>
                  <a:cubicBezTo>
                    <a:pt x="1343" y="1343"/>
                    <a:pt x="1343" y="1343"/>
                    <a:pt x="895" y="1343"/>
                  </a:cubicBezTo>
                  <a:cubicBezTo>
                    <a:pt x="895" y="1790"/>
                    <a:pt x="447" y="1343"/>
                    <a:pt x="447" y="1343"/>
                  </a:cubicBezTo>
                  <a:cubicBezTo>
                    <a:pt x="447" y="895"/>
                    <a:pt x="447" y="447"/>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97" name="TextBox 96">
              <a:extLst>
                <a:ext uri="{FF2B5EF4-FFF2-40B4-BE49-F238E27FC236}">
                  <a16:creationId xmlns:a16="http://schemas.microsoft.com/office/drawing/2014/main" id="{2F83DBFB-EFEE-40D1-D86D-CABA2193F43A}"/>
                </a:ext>
              </a:extLst>
            </p:cNvPr>
            <p:cNvSpPr txBox="1"/>
            <p:nvPr/>
          </p:nvSpPr>
          <p:spPr>
            <a:xfrm>
              <a:off x="7560120" y="2941419"/>
              <a:ext cx="895" cy="1791"/>
            </a:xfrm>
            <a:custGeom>
              <a:avLst/>
              <a:gdLst/>
              <a:ahLst/>
              <a:cxnLst/>
              <a:rect l="l" t="t" r="r" b="b"/>
              <a:pathLst>
                <a:path w="895" h="1791">
                  <a:moveTo>
                    <a:pt x="448" y="0"/>
                  </a:moveTo>
                  <a:lnTo>
                    <a:pt x="895" y="0"/>
                  </a:lnTo>
                  <a:lnTo>
                    <a:pt x="895" y="895"/>
                  </a:lnTo>
                  <a:cubicBezTo>
                    <a:pt x="895" y="895"/>
                    <a:pt x="895" y="1343"/>
                    <a:pt x="448" y="1791"/>
                  </a:cubicBezTo>
                  <a:lnTo>
                    <a:pt x="0" y="1791"/>
                  </a:lnTo>
                  <a:cubicBezTo>
                    <a:pt x="0" y="895"/>
                    <a:pt x="448" y="448"/>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98" name="TextBox 97">
              <a:extLst>
                <a:ext uri="{FF2B5EF4-FFF2-40B4-BE49-F238E27FC236}">
                  <a16:creationId xmlns:a16="http://schemas.microsoft.com/office/drawing/2014/main" id="{6020E1B2-9C54-2596-AE1E-7B2AF32DD524}"/>
                </a:ext>
              </a:extLst>
            </p:cNvPr>
            <p:cNvSpPr txBox="1"/>
            <p:nvPr/>
          </p:nvSpPr>
          <p:spPr>
            <a:xfrm>
              <a:off x="6571453" y="2941866"/>
              <a:ext cx="896" cy="1790"/>
            </a:xfrm>
            <a:custGeom>
              <a:avLst/>
              <a:gdLst/>
              <a:ahLst/>
              <a:cxnLst/>
              <a:rect l="l" t="t" r="r" b="b"/>
              <a:pathLst>
                <a:path w="896" h="1790">
                  <a:moveTo>
                    <a:pt x="0" y="0"/>
                  </a:moveTo>
                  <a:cubicBezTo>
                    <a:pt x="0" y="447"/>
                    <a:pt x="896" y="447"/>
                    <a:pt x="896" y="447"/>
                  </a:cubicBezTo>
                  <a:cubicBezTo>
                    <a:pt x="896" y="1343"/>
                    <a:pt x="0" y="1343"/>
                    <a:pt x="0" y="1790"/>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99" name="TextBox 98">
              <a:extLst>
                <a:ext uri="{FF2B5EF4-FFF2-40B4-BE49-F238E27FC236}">
                  <a16:creationId xmlns:a16="http://schemas.microsoft.com/office/drawing/2014/main" id="{B7959DA4-189B-4CD8-B52E-7956AC0625CB}"/>
                </a:ext>
              </a:extLst>
            </p:cNvPr>
            <p:cNvSpPr txBox="1"/>
            <p:nvPr/>
          </p:nvSpPr>
          <p:spPr>
            <a:xfrm>
              <a:off x="6914353" y="2941866"/>
              <a:ext cx="896" cy="1790"/>
            </a:xfrm>
            <a:custGeom>
              <a:avLst/>
              <a:gdLst/>
              <a:ahLst/>
              <a:cxnLst/>
              <a:rect l="l" t="t" r="r" b="b"/>
              <a:pathLst>
                <a:path w="896" h="1790">
                  <a:moveTo>
                    <a:pt x="0" y="0"/>
                  </a:moveTo>
                  <a:cubicBezTo>
                    <a:pt x="0" y="447"/>
                    <a:pt x="896" y="447"/>
                    <a:pt x="896" y="447"/>
                  </a:cubicBezTo>
                  <a:cubicBezTo>
                    <a:pt x="896" y="1343"/>
                    <a:pt x="0" y="1343"/>
                    <a:pt x="0" y="1790"/>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00" name="TextBox 99">
              <a:extLst>
                <a:ext uri="{FF2B5EF4-FFF2-40B4-BE49-F238E27FC236}">
                  <a16:creationId xmlns:a16="http://schemas.microsoft.com/office/drawing/2014/main" id="{DB85CDD9-D4CE-0AA4-067F-17B1362E34C2}"/>
                </a:ext>
              </a:extLst>
            </p:cNvPr>
            <p:cNvSpPr txBox="1"/>
            <p:nvPr/>
          </p:nvSpPr>
          <p:spPr>
            <a:xfrm>
              <a:off x="7671829" y="2944105"/>
              <a:ext cx="6389" cy="8953"/>
            </a:xfrm>
            <a:custGeom>
              <a:avLst/>
              <a:gdLst/>
              <a:ahLst/>
              <a:cxnLst/>
              <a:rect l="l" t="t" r="r" b="b"/>
              <a:pathLst>
                <a:path w="6389" h="8953">
                  <a:moveTo>
                    <a:pt x="4477" y="0"/>
                  </a:moveTo>
                  <a:lnTo>
                    <a:pt x="5372" y="0"/>
                  </a:lnTo>
                  <a:cubicBezTo>
                    <a:pt x="5820" y="0"/>
                    <a:pt x="6715" y="1343"/>
                    <a:pt x="6268" y="1343"/>
                  </a:cubicBezTo>
                  <a:cubicBezTo>
                    <a:pt x="5372" y="2238"/>
                    <a:pt x="4924" y="3134"/>
                    <a:pt x="3582" y="4029"/>
                  </a:cubicBezTo>
                  <a:cubicBezTo>
                    <a:pt x="3134" y="4477"/>
                    <a:pt x="2686" y="4924"/>
                    <a:pt x="2686" y="5372"/>
                  </a:cubicBezTo>
                  <a:lnTo>
                    <a:pt x="2686" y="7163"/>
                  </a:lnTo>
                  <a:cubicBezTo>
                    <a:pt x="2686" y="7610"/>
                    <a:pt x="2239" y="8058"/>
                    <a:pt x="1343" y="8953"/>
                  </a:cubicBezTo>
                  <a:lnTo>
                    <a:pt x="895" y="8953"/>
                  </a:lnTo>
                  <a:cubicBezTo>
                    <a:pt x="448" y="8506"/>
                    <a:pt x="448" y="8058"/>
                    <a:pt x="0" y="8058"/>
                  </a:cubicBezTo>
                  <a:lnTo>
                    <a:pt x="895" y="7163"/>
                  </a:lnTo>
                  <a:lnTo>
                    <a:pt x="895" y="4029"/>
                  </a:lnTo>
                  <a:lnTo>
                    <a:pt x="1343" y="4029"/>
                  </a:lnTo>
                  <a:cubicBezTo>
                    <a:pt x="2239" y="2238"/>
                    <a:pt x="3582" y="1343"/>
                    <a:pt x="447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01" name="TextBox 100">
              <a:extLst>
                <a:ext uri="{FF2B5EF4-FFF2-40B4-BE49-F238E27FC236}">
                  <a16:creationId xmlns:a16="http://schemas.microsoft.com/office/drawing/2014/main" id="{70F35C3C-6792-BB1D-5D6A-6EC9A25FC7BC}"/>
                </a:ext>
              </a:extLst>
            </p:cNvPr>
            <p:cNvSpPr txBox="1"/>
            <p:nvPr/>
          </p:nvSpPr>
          <p:spPr>
            <a:xfrm>
              <a:off x="7558777" y="2945448"/>
              <a:ext cx="1343" cy="1343"/>
            </a:xfrm>
            <a:custGeom>
              <a:avLst/>
              <a:gdLst/>
              <a:ahLst/>
              <a:cxnLst/>
              <a:rect l="l" t="t" r="r" b="b"/>
              <a:pathLst>
                <a:path w="1343" h="1343">
                  <a:moveTo>
                    <a:pt x="0" y="0"/>
                  </a:moveTo>
                  <a:cubicBezTo>
                    <a:pt x="0" y="0"/>
                    <a:pt x="447" y="0"/>
                    <a:pt x="447" y="448"/>
                  </a:cubicBezTo>
                  <a:lnTo>
                    <a:pt x="1343" y="895"/>
                  </a:lnTo>
                  <a:cubicBezTo>
                    <a:pt x="895" y="895"/>
                    <a:pt x="895" y="895"/>
                    <a:pt x="895" y="1343"/>
                  </a:cubicBezTo>
                  <a:lnTo>
                    <a:pt x="447" y="1343"/>
                  </a:lnTo>
                  <a:lnTo>
                    <a:pt x="0" y="895"/>
                  </a:lnTo>
                  <a:cubicBezTo>
                    <a:pt x="0" y="895"/>
                    <a:pt x="0" y="448"/>
                    <a:pt x="0" y="448"/>
                  </a:cubicBezTo>
                  <a:cubicBezTo>
                    <a:pt x="0" y="448"/>
                    <a:pt x="0" y="448"/>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02" name="TextBox 101">
              <a:extLst>
                <a:ext uri="{FF2B5EF4-FFF2-40B4-BE49-F238E27FC236}">
                  <a16:creationId xmlns:a16="http://schemas.microsoft.com/office/drawing/2014/main" id="{0E864172-940B-A692-CBB7-9DF6C0660C6F}"/>
                </a:ext>
              </a:extLst>
            </p:cNvPr>
            <p:cNvSpPr txBox="1"/>
            <p:nvPr/>
          </p:nvSpPr>
          <p:spPr>
            <a:xfrm>
              <a:off x="8216173" y="2946342"/>
              <a:ext cx="896" cy="896"/>
            </a:xfrm>
            <a:custGeom>
              <a:avLst/>
              <a:gdLst/>
              <a:ahLst/>
              <a:cxnLst/>
              <a:rect l="l" t="t" r="r" b="b"/>
              <a:pathLst>
                <a:path w="896" h="896">
                  <a:moveTo>
                    <a:pt x="448" y="0"/>
                  </a:moveTo>
                  <a:cubicBezTo>
                    <a:pt x="896" y="0"/>
                    <a:pt x="896" y="448"/>
                    <a:pt x="896" y="448"/>
                  </a:cubicBezTo>
                  <a:cubicBezTo>
                    <a:pt x="896" y="448"/>
                    <a:pt x="896" y="896"/>
                    <a:pt x="448" y="896"/>
                  </a:cubicBezTo>
                  <a:cubicBezTo>
                    <a:pt x="448" y="896"/>
                    <a:pt x="0" y="896"/>
                    <a:pt x="0" y="448"/>
                  </a:cubicBezTo>
                  <a:cubicBezTo>
                    <a:pt x="0" y="448"/>
                    <a:pt x="448" y="448"/>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03" name="TextBox 102">
              <a:extLst>
                <a:ext uri="{FF2B5EF4-FFF2-40B4-BE49-F238E27FC236}">
                  <a16:creationId xmlns:a16="http://schemas.microsoft.com/office/drawing/2014/main" id="{857E7D55-37A9-E8A3-F3B7-C76099B3F15A}"/>
                </a:ext>
              </a:extLst>
            </p:cNvPr>
            <p:cNvSpPr txBox="1"/>
            <p:nvPr/>
          </p:nvSpPr>
          <p:spPr>
            <a:xfrm>
              <a:off x="7669591" y="2949028"/>
              <a:ext cx="1343" cy="896"/>
            </a:xfrm>
            <a:custGeom>
              <a:avLst/>
              <a:gdLst/>
              <a:ahLst/>
              <a:cxnLst/>
              <a:rect l="l" t="t" r="r" b="b"/>
              <a:pathLst>
                <a:path w="1343" h="896">
                  <a:moveTo>
                    <a:pt x="448" y="0"/>
                  </a:moveTo>
                  <a:cubicBezTo>
                    <a:pt x="895" y="0"/>
                    <a:pt x="895" y="0"/>
                    <a:pt x="1343" y="448"/>
                  </a:cubicBezTo>
                  <a:cubicBezTo>
                    <a:pt x="895" y="896"/>
                    <a:pt x="895" y="896"/>
                    <a:pt x="448" y="896"/>
                  </a:cubicBezTo>
                  <a:cubicBezTo>
                    <a:pt x="448" y="896"/>
                    <a:pt x="0" y="896"/>
                    <a:pt x="0" y="448"/>
                  </a:cubicBezTo>
                  <a:cubicBezTo>
                    <a:pt x="0" y="0"/>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04" name="TextBox 103">
              <a:extLst>
                <a:ext uri="{FF2B5EF4-FFF2-40B4-BE49-F238E27FC236}">
                  <a16:creationId xmlns:a16="http://schemas.microsoft.com/office/drawing/2014/main" id="{4FA0904E-9C38-0593-0AF0-2B847E885AE0}"/>
                </a:ext>
              </a:extLst>
            </p:cNvPr>
            <p:cNvSpPr txBox="1"/>
            <p:nvPr/>
          </p:nvSpPr>
          <p:spPr>
            <a:xfrm>
              <a:off x="6567872" y="2950372"/>
              <a:ext cx="1343" cy="2239"/>
            </a:xfrm>
            <a:custGeom>
              <a:avLst/>
              <a:gdLst/>
              <a:ahLst/>
              <a:cxnLst/>
              <a:rect l="l" t="t" r="r" b="b"/>
              <a:pathLst>
                <a:path w="1343" h="2239">
                  <a:moveTo>
                    <a:pt x="1343" y="0"/>
                  </a:moveTo>
                  <a:cubicBezTo>
                    <a:pt x="1343" y="448"/>
                    <a:pt x="895" y="1343"/>
                    <a:pt x="895" y="2239"/>
                  </a:cubicBezTo>
                  <a:cubicBezTo>
                    <a:pt x="895" y="2239"/>
                    <a:pt x="448" y="2239"/>
                    <a:pt x="448" y="1791"/>
                  </a:cubicBezTo>
                  <a:lnTo>
                    <a:pt x="0" y="1343"/>
                  </a:lnTo>
                  <a:lnTo>
                    <a:pt x="1343"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05" name="TextBox 104">
              <a:extLst>
                <a:ext uri="{FF2B5EF4-FFF2-40B4-BE49-F238E27FC236}">
                  <a16:creationId xmlns:a16="http://schemas.microsoft.com/office/drawing/2014/main" id="{DA0B31D7-329D-12E3-197A-680E02D79838}"/>
                </a:ext>
              </a:extLst>
            </p:cNvPr>
            <p:cNvSpPr txBox="1"/>
            <p:nvPr/>
          </p:nvSpPr>
          <p:spPr>
            <a:xfrm>
              <a:off x="6910772" y="2950372"/>
              <a:ext cx="1343" cy="2239"/>
            </a:xfrm>
            <a:custGeom>
              <a:avLst/>
              <a:gdLst/>
              <a:ahLst/>
              <a:cxnLst/>
              <a:rect l="l" t="t" r="r" b="b"/>
              <a:pathLst>
                <a:path w="1343" h="2239">
                  <a:moveTo>
                    <a:pt x="1343" y="0"/>
                  </a:moveTo>
                  <a:cubicBezTo>
                    <a:pt x="1343" y="448"/>
                    <a:pt x="895" y="1343"/>
                    <a:pt x="895" y="2239"/>
                  </a:cubicBezTo>
                  <a:cubicBezTo>
                    <a:pt x="895" y="2239"/>
                    <a:pt x="448" y="2239"/>
                    <a:pt x="448" y="1791"/>
                  </a:cubicBezTo>
                  <a:lnTo>
                    <a:pt x="0" y="1343"/>
                  </a:lnTo>
                  <a:lnTo>
                    <a:pt x="1343"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06" name="TextBox 105">
              <a:extLst>
                <a:ext uri="{FF2B5EF4-FFF2-40B4-BE49-F238E27FC236}">
                  <a16:creationId xmlns:a16="http://schemas.microsoft.com/office/drawing/2014/main" id="{9DBB3AD4-956E-9978-80D0-442D5A01D838}"/>
                </a:ext>
              </a:extLst>
            </p:cNvPr>
            <p:cNvSpPr txBox="1"/>
            <p:nvPr/>
          </p:nvSpPr>
          <p:spPr>
            <a:xfrm>
              <a:off x="7667352" y="2950819"/>
              <a:ext cx="896" cy="448"/>
            </a:xfrm>
            <a:custGeom>
              <a:avLst/>
              <a:gdLst/>
              <a:ahLst/>
              <a:cxnLst/>
              <a:rect l="l" t="t" r="r" b="b"/>
              <a:pathLst>
                <a:path w="896" h="448">
                  <a:moveTo>
                    <a:pt x="0" y="0"/>
                  </a:moveTo>
                  <a:lnTo>
                    <a:pt x="896" y="0"/>
                  </a:lnTo>
                  <a:lnTo>
                    <a:pt x="896" y="448"/>
                  </a:lnTo>
                  <a:lnTo>
                    <a:pt x="0" y="448"/>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07" name="TextBox 106">
              <a:extLst>
                <a:ext uri="{FF2B5EF4-FFF2-40B4-BE49-F238E27FC236}">
                  <a16:creationId xmlns:a16="http://schemas.microsoft.com/office/drawing/2014/main" id="{C5E82C98-07B9-4ABE-0390-690901B76887}"/>
                </a:ext>
              </a:extLst>
            </p:cNvPr>
            <p:cNvSpPr txBox="1"/>
            <p:nvPr/>
          </p:nvSpPr>
          <p:spPr>
            <a:xfrm>
              <a:off x="7667800" y="2951267"/>
              <a:ext cx="2686" cy="2686"/>
            </a:xfrm>
            <a:custGeom>
              <a:avLst/>
              <a:gdLst/>
              <a:ahLst/>
              <a:cxnLst/>
              <a:rect l="l" t="t" r="r" b="b"/>
              <a:pathLst>
                <a:path w="2686" h="2686">
                  <a:moveTo>
                    <a:pt x="448" y="0"/>
                  </a:moveTo>
                  <a:lnTo>
                    <a:pt x="895" y="0"/>
                  </a:lnTo>
                  <a:cubicBezTo>
                    <a:pt x="1791" y="0"/>
                    <a:pt x="2239" y="0"/>
                    <a:pt x="2239" y="895"/>
                  </a:cubicBezTo>
                  <a:lnTo>
                    <a:pt x="2686" y="1343"/>
                  </a:lnTo>
                  <a:lnTo>
                    <a:pt x="2686" y="2238"/>
                  </a:lnTo>
                  <a:cubicBezTo>
                    <a:pt x="2239" y="2686"/>
                    <a:pt x="1343" y="2686"/>
                    <a:pt x="1343" y="2686"/>
                  </a:cubicBezTo>
                  <a:cubicBezTo>
                    <a:pt x="1343" y="2238"/>
                    <a:pt x="895" y="1790"/>
                    <a:pt x="895" y="1790"/>
                  </a:cubicBezTo>
                  <a:cubicBezTo>
                    <a:pt x="448" y="1790"/>
                    <a:pt x="0" y="1790"/>
                    <a:pt x="0" y="1343"/>
                  </a:cubicBezTo>
                  <a:cubicBezTo>
                    <a:pt x="0" y="1343"/>
                    <a:pt x="448" y="895"/>
                    <a:pt x="448" y="447"/>
                  </a:cubicBezTo>
                  <a:lnTo>
                    <a:pt x="44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08" name="TextBox 107">
              <a:extLst>
                <a:ext uri="{FF2B5EF4-FFF2-40B4-BE49-F238E27FC236}">
                  <a16:creationId xmlns:a16="http://schemas.microsoft.com/office/drawing/2014/main" id="{28572BF4-E116-5C67-142C-8F59716599D9}"/>
                </a:ext>
              </a:extLst>
            </p:cNvPr>
            <p:cNvSpPr txBox="1"/>
            <p:nvPr/>
          </p:nvSpPr>
          <p:spPr>
            <a:xfrm>
              <a:off x="8085433" y="2951715"/>
              <a:ext cx="2238" cy="4925"/>
            </a:xfrm>
            <a:custGeom>
              <a:avLst/>
              <a:gdLst/>
              <a:ahLst/>
              <a:cxnLst/>
              <a:rect l="l" t="t" r="r" b="b"/>
              <a:pathLst>
                <a:path w="2238" h="4925">
                  <a:moveTo>
                    <a:pt x="1343" y="0"/>
                  </a:moveTo>
                  <a:cubicBezTo>
                    <a:pt x="1791" y="0"/>
                    <a:pt x="2238" y="896"/>
                    <a:pt x="2238" y="896"/>
                  </a:cubicBezTo>
                  <a:lnTo>
                    <a:pt x="2238" y="4030"/>
                  </a:lnTo>
                  <a:lnTo>
                    <a:pt x="1791" y="4477"/>
                  </a:lnTo>
                  <a:lnTo>
                    <a:pt x="1791" y="4925"/>
                  </a:lnTo>
                  <a:lnTo>
                    <a:pt x="0" y="4925"/>
                  </a:lnTo>
                  <a:lnTo>
                    <a:pt x="0" y="4477"/>
                  </a:lnTo>
                  <a:cubicBezTo>
                    <a:pt x="0" y="4477"/>
                    <a:pt x="895" y="4030"/>
                    <a:pt x="895" y="3582"/>
                  </a:cubicBezTo>
                  <a:cubicBezTo>
                    <a:pt x="895" y="3134"/>
                    <a:pt x="448" y="3134"/>
                    <a:pt x="0" y="2239"/>
                  </a:cubicBezTo>
                  <a:lnTo>
                    <a:pt x="0" y="1791"/>
                  </a:lnTo>
                  <a:cubicBezTo>
                    <a:pt x="0" y="1343"/>
                    <a:pt x="0" y="1343"/>
                    <a:pt x="448" y="896"/>
                  </a:cubicBezTo>
                  <a:lnTo>
                    <a:pt x="1343"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09" name="TextBox 108">
              <a:extLst>
                <a:ext uri="{FF2B5EF4-FFF2-40B4-BE49-F238E27FC236}">
                  <a16:creationId xmlns:a16="http://schemas.microsoft.com/office/drawing/2014/main" id="{5BEC1D83-A72A-7900-8902-226638F65009}"/>
                </a:ext>
              </a:extLst>
            </p:cNvPr>
            <p:cNvSpPr txBox="1"/>
            <p:nvPr/>
          </p:nvSpPr>
          <p:spPr>
            <a:xfrm>
              <a:off x="7670934" y="2953954"/>
              <a:ext cx="1790" cy="1791"/>
            </a:xfrm>
            <a:custGeom>
              <a:avLst/>
              <a:gdLst/>
              <a:ahLst/>
              <a:cxnLst/>
              <a:rect l="l" t="t" r="r" b="b"/>
              <a:pathLst>
                <a:path w="1790" h="1791">
                  <a:moveTo>
                    <a:pt x="895" y="0"/>
                  </a:moveTo>
                  <a:lnTo>
                    <a:pt x="1343" y="0"/>
                  </a:lnTo>
                  <a:lnTo>
                    <a:pt x="1343" y="447"/>
                  </a:lnTo>
                  <a:cubicBezTo>
                    <a:pt x="1790" y="895"/>
                    <a:pt x="1790" y="1343"/>
                    <a:pt x="1790" y="1343"/>
                  </a:cubicBezTo>
                  <a:cubicBezTo>
                    <a:pt x="1790" y="1791"/>
                    <a:pt x="1343" y="1791"/>
                    <a:pt x="895" y="1791"/>
                  </a:cubicBezTo>
                  <a:cubicBezTo>
                    <a:pt x="447" y="1791"/>
                    <a:pt x="447" y="1791"/>
                    <a:pt x="447" y="1343"/>
                  </a:cubicBezTo>
                  <a:lnTo>
                    <a:pt x="0" y="895"/>
                  </a:lnTo>
                  <a:lnTo>
                    <a:pt x="895"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10" name="TextBox 109">
              <a:extLst>
                <a:ext uri="{FF2B5EF4-FFF2-40B4-BE49-F238E27FC236}">
                  <a16:creationId xmlns:a16="http://schemas.microsoft.com/office/drawing/2014/main" id="{7475E5E1-6491-7EED-74DE-1E1C5198733A}"/>
                </a:ext>
              </a:extLst>
            </p:cNvPr>
            <p:cNvSpPr txBox="1"/>
            <p:nvPr/>
          </p:nvSpPr>
          <p:spPr>
            <a:xfrm>
              <a:off x="6447257" y="2961564"/>
              <a:ext cx="8058" cy="9849"/>
            </a:xfrm>
            <a:custGeom>
              <a:avLst/>
              <a:gdLst/>
              <a:ahLst/>
              <a:cxnLst/>
              <a:rect l="l" t="t" r="r" b="b"/>
              <a:pathLst>
                <a:path w="8058" h="9849">
                  <a:moveTo>
                    <a:pt x="6715" y="0"/>
                  </a:moveTo>
                  <a:cubicBezTo>
                    <a:pt x="7163" y="0"/>
                    <a:pt x="7163" y="448"/>
                    <a:pt x="7611" y="896"/>
                  </a:cubicBezTo>
                  <a:lnTo>
                    <a:pt x="8058" y="1343"/>
                  </a:lnTo>
                  <a:cubicBezTo>
                    <a:pt x="7611" y="2239"/>
                    <a:pt x="5820" y="3582"/>
                    <a:pt x="4925" y="4925"/>
                  </a:cubicBezTo>
                  <a:cubicBezTo>
                    <a:pt x="4029" y="4925"/>
                    <a:pt x="4029" y="4925"/>
                    <a:pt x="4029" y="5372"/>
                  </a:cubicBezTo>
                  <a:lnTo>
                    <a:pt x="4029" y="6268"/>
                  </a:lnTo>
                  <a:cubicBezTo>
                    <a:pt x="4029" y="6715"/>
                    <a:pt x="4029" y="7611"/>
                    <a:pt x="3134" y="8506"/>
                  </a:cubicBezTo>
                  <a:cubicBezTo>
                    <a:pt x="2238" y="8506"/>
                    <a:pt x="2238" y="9401"/>
                    <a:pt x="1791" y="9401"/>
                  </a:cubicBezTo>
                  <a:lnTo>
                    <a:pt x="1791" y="9849"/>
                  </a:lnTo>
                  <a:cubicBezTo>
                    <a:pt x="1343" y="9849"/>
                    <a:pt x="1343" y="9849"/>
                    <a:pt x="0" y="9401"/>
                  </a:cubicBezTo>
                  <a:lnTo>
                    <a:pt x="448" y="9401"/>
                  </a:lnTo>
                  <a:cubicBezTo>
                    <a:pt x="448" y="8954"/>
                    <a:pt x="895" y="8506"/>
                    <a:pt x="1343" y="7611"/>
                  </a:cubicBezTo>
                  <a:lnTo>
                    <a:pt x="1343" y="5372"/>
                  </a:lnTo>
                  <a:cubicBezTo>
                    <a:pt x="1343" y="3134"/>
                    <a:pt x="1343" y="3134"/>
                    <a:pt x="3134" y="1791"/>
                  </a:cubicBezTo>
                  <a:cubicBezTo>
                    <a:pt x="3581" y="1343"/>
                    <a:pt x="3581" y="1343"/>
                    <a:pt x="4029" y="1343"/>
                  </a:cubicBezTo>
                  <a:cubicBezTo>
                    <a:pt x="4029" y="1343"/>
                    <a:pt x="4477" y="1343"/>
                    <a:pt x="4925" y="1791"/>
                  </a:cubicBezTo>
                  <a:cubicBezTo>
                    <a:pt x="4925" y="1791"/>
                    <a:pt x="5820" y="1791"/>
                    <a:pt x="5820" y="1343"/>
                  </a:cubicBezTo>
                  <a:lnTo>
                    <a:pt x="5372" y="896"/>
                  </a:lnTo>
                  <a:cubicBezTo>
                    <a:pt x="5820" y="448"/>
                    <a:pt x="6267" y="0"/>
                    <a:pt x="671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11" name="TextBox 110">
              <a:extLst>
                <a:ext uri="{FF2B5EF4-FFF2-40B4-BE49-F238E27FC236}">
                  <a16:creationId xmlns:a16="http://schemas.microsoft.com/office/drawing/2014/main" id="{150D7043-1BE6-D955-0736-A222D67F9749}"/>
                </a:ext>
              </a:extLst>
            </p:cNvPr>
            <p:cNvSpPr txBox="1"/>
            <p:nvPr/>
          </p:nvSpPr>
          <p:spPr>
            <a:xfrm>
              <a:off x="6323041" y="2967384"/>
              <a:ext cx="1791" cy="1791"/>
            </a:xfrm>
            <a:custGeom>
              <a:avLst/>
              <a:gdLst/>
              <a:ahLst/>
              <a:cxnLst/>
              <a:rect l="l" t="t" r="r" b="b"/>
              <a:pathLst>
                <a:path w="1791" h="1791">
                  <a:moveTo>
                    <a:pt x="448" y="0"/>
                  </a:moveTo>
                  <a:lnTo>
                    <a:pt x="896" y="0"/>
                  </a:lnTo>
                  <a:cubicBezTo>
                    <a:pt x="1344" y="0"/>
                    <a:pt x="1791" y="448"/>
                    <a:pt x="1791" y="448"/>
                  </a:cubicBezTo>
                  <a:lnTo>
                    <a:pt x="1344" y="895"/>
                  </a:lnTo>
                  <a:cubicBezTo>
                    <a:pt x="1344" y="1343"/>
                    <a:pt x="1344" y="1791"/>
                    <a:pt x="896" y="1791"/>
                  </a:cubicBezTo>
                  <a:lnTo>
                    <a:pt x="448" y="1791"/>
                  </a:lnTo>
                  <a:cubicBezTo>
                    <a:pt x="0" y="1791"/>
                    <a:pt x="0" y="1343"/>
                    <a:pt x="0" y="895"/>
                  </a:cubicBezTo>
                  <a:lnTo>
                    <a:pt x="0" y="448"/>
                  </a:lnTo>
                  <a:lnTo>
                    <a:pt x="44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12" name="TextBox 111">
              <a:extLst>
                <a:ext uri="{FF2B5EF4-FFF2-40B4-BE49-F238E27FC236}">
                  <a16:creationId xmlns:a16="http://schemas.microsoft.com/office/drawing/2014/main" id="{D9F9F4AD-7B6E-1839-118D-4AF8E4890981}"/>
                </a:ext>
              </a:extLst>
            </p:cNvPr>
            <p:cNvSpPr txBox="1"/>
            <p:nvPr/>
          </p:nvSpPr>
          <p:spPr>
            <a:xfrm>
              <a:off x="6319012" y="2972309"/>
              <a:ext cx="2239" cy="1343"/>
            </a:xfrm>
            <a:custGeom>
              <a:avLst/>
              <a:gdLst/>
              <a:ahLst/>
              <a:cxnLst/>
              <a:rect l="l" t="t" r="r" b="b"/>
              <a:pathLst>
                <a:path w="2239" h="1343">
                  <a:moveTo>
                    <a:pt x="0" y="0"/>
                  </a:moveTo>
                  <a:cubicBezTo>
                    <a:pt x="896" y="0"/>
                    <a:pt x="1343" y="0"/>
                    <a:pt x="2239" y="447"/>
                  </a:cubicBezTo>
                  <a:cubicBezTo>
                    <a:pt x="2239" y="895"/>
                    <a:pt x="2239" y="895"/>
                    <a:pt x="1791" y="1343"/>
                  </a:cubicBezTo>
                  <a:lnTo>
                    <a:pt x="1343" y="1343"/>
                  </a:lnTo>
                  <a:cubicBezTo>
                    <a:pt x="896" y="1343"/>
                    <a:pt x="0" y="895"/>
                    <a:pt x="0" y="447"/>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13" name="TextBox 112">
              <a:extLst>
                <a:ext uri="{FF2B5EF4-FFF2-40B4-BE49-F238E27FC236}">
                  <a16:creationId xmlns:a16="http://schemas.microsoft.com/office/drawing/2014/main" id="{AF5B1B52-3196-B39D-C000-9DC76F1D4B9A}"/>
                </a:ext>
              </a:extLst>
            </p:cNvPr>
            <p:cNvSpPr txBox="1"/>
            <p:nvPr/>
          </p:nvSpPr>
          <p:spPr>
            <a:xfrm>
              <a:off x="6437856" y="2975442"/>
              <a:ext cx="4924" cy="4477"/>
            </a:xfrm>
            <a:custGeom>
              <a:avLst/>
              <a:gdLst/>
              <a:ahLst/>
              <a:cxnLst/>
              <a:rect l="l" t="t" r="r" b="b"/>
              <a:pathLst>
                <a:path w="4924" h="4477">
                  <a:moveTo>
                    <a:pt x="3581" y="0"/>
                  </a:moveTo>
                  <a:cubicBezTo>
                    <a:pt x="3581" y="0"/>
                    <a:pt x="4029" y="0"/>
                    <a:pt x="4029" y="448"/>
                  </a:cubicBezTo>
                  <a:cubicBezTo>
                    <a:pt x="4477" y="448"/>
                    <a:pt x="4924" y="896"/>
                    <a:pt x="4924" y="896"/>
                  </a:cubicBezTo>
                  <a:lnTo>
                    <a:pt x="4477" y="1343"/>
                  </a:lnTo>
                  <a:lnTo>
                    <a:pt x="4029" y="1343"/>
                  </a:lnTo>
                  <a:cubicBezTo>
                    <a:pt x="3134" y="2239"/>
                    <a:pt x="2238" y="2686"/>
                    <a:pt x="1791" y="4477"/>
                  </a:cubicBezTo>
                  <a:lnTo>
                    <a:pt x="1343" y="4477"/>
                  </a:lnTo>
                  <a:lnTo>
                    <a:pt x="0" y="3134"/>
                  </a:lnTo>
                  <a:lnTo>
                    <a:pt x="0" y="2686"/>
                  </a:lnTo>
                  <a:lnTo>
                    <a:pt x="3581"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14" name="TextBox 113">
              <a:extLst>
                <a:ext uri="{FF2B5EF4-FFF2-40B4-BE49-F238E27FC236}">
                  <a16:creationId xmlns:a16="http://schemas.microsoft.com/office/drawing/2014/main" id="{EA41FF26-28F5-2E46-BA5D-5CD4E717E059}"/>
                </a:ext>
              </a:extLst>
            </p:cNvPr>
            <p:cNvSpPr txBox="1"/>
            <p:nvPr/>
          </p:nvSpPr>
          <p:spPr>
            <a:xfrm>
              <a:off x="6315431" y="2979023"/>
              <a:ext cx="1343" cy="1790"/>
            </a:xfrm>
            <a:custGeom>
              <a:avLst/>
              <a:gdLst/>
              <a:ahLst/>
              <a:cxnLst/>
              <a:rect l="l" t="t" r="r" b="b"/>
              <a:pathLst>
                <a:path w="1343" h="1790">
                  <a:moveTo>
                    <a:pt x="448" y="0"/>
                  </a:moveTo>
                  <a:lnTo>
                    <a:pt x="895" y="447"/>
                  </a:lnTo>
                  <a:cubicBezTo>
                    <a:pt x="1343" y="447"/>
                    <a:pt x="1343" y="895"/>
                    <a:pt x="1343" y="895"/>
                  </a:cubicBezTo>
                  <a:cubicBezTo>
                    <a:pt x="1343" y="1343"/>
                    <a:pt x="895" y="1343"/>
                    <a:pt x="895" y="1790"/>
                  </a:cubicBezTo>
                  <a:cubicBezTo>
                    <a:pt x="448" y="1343"/>
                    <a:pt x="0" y="1343"/>
                    <a:pt x="0" y="895"/>
                  </a:cubicBezTo>
                  <a:cubicBezTo>
                    <a:pt x="0" y="895"/>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15" name="TextBox 114">
              <a:extLst>
                <a:ext uri="{FF2B5EF4-FFF2-40B4-BE49-F238E27FC236}">
                  <a16:creationId xmlns:a16="http://schemas.microsoft.com/office/drawing/2014/main" id="{5A43135F-7895-AF03-EF3B-FE24E93D86BE}"/>
                </a:ext>
              </a:extLst>
            </p:cNvPr>
            <p:cNvSpPr txBox="1"/>
            <p:nvPr/>
          </p:nvSpPr>
          <p:spPr>
            <a:xfrm>
              <a:off x="6312297" y="2982604"/>
              <a:ext cx="1791" cy="2238"/>
            </a:xfrm>
            <a:custGeom>
              <a:avLst/>
              <a:gdLst/>
              <a:ahLst/>
              <a:cxnLst/>
              <a:rect l="l" t="t" r="r" b="b"/>
              <a:pathLst>
                <a:path w="1791" h="2238">
                  <a:moveTo>
                    <a:pt x="896" y="0"/>
                  </a:moveTo>
                  <a:cubicBezTo>
                    <a:pt x="1791" y="0"/>
                    <a:pt x="1791" y="448"/>
                    <a:pt x="1791" y="895"/>
                  </a:cubicBezTo>
                  <a:lnTo>
                    <a:pt x="1791" y="1791"/>
                  </a:lnTo>
                  <a:cubicBezTo>
                    <a:pt x="1791" y="1791"/>
                    <a:pt x="1791" y="2238"/>
                    <a:pt x="1343" y="2238"/>
                  </a:cubicBezTo>
                  <a:cubicBezTo>
                    <a:pt x="896" y="2238"/>
                    <a:pt x="448" y="1791"/>
                    <a:pt x="0" y="1343"/>
                  </a:cubicBezTo>
                  <a:lnTo>
                    <a:pt x="0" y="895"/>
                  </a:lnTo>
                  <a:cubicBezTo>
                    <a:pt x="448" y="448"/>
                    <a:pt x="448" y="0"/>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16" name="TextBox 115">
              <a:extLst>
                <a:ext uri="{FF2B5EF4-FFF2-40B4-BE49-F238E27FC236}">
                  <a16:creationId xmlns:a16="http://schemas.microsoft.com/office/drawing/2014/main" id="{92856B83-A38E-3037-7AEB-61EE2A5CA23F}"/>
                </a:ext>
              </a:extLst>
            </p:cNvPr>
            <p:cNvSpPr txBox="1"/>
            <p:nvPr/>
          </p:nvSpPr>
          <p:spPr>
            <a:xfrm>
              <a:off x="6308268" y="2984843"/>
              <a:ext cx="2686" cy="4029"/>
            </a:xfrm>
            <a:custGeom>
              <a:avLst/>
              <a:gdLst/>
              <a:ahLst/>
              <a:cxnLst/>
              <a:rect l="l" t="t" r="r" b="b"/>
              <a:pathLst>
                <a:path w="2686" h="4029">
                  <a:moveTo>
                    <a:pt x="1791" y="0"/>
                  </a:moveTo>
                  <a:lnTo>
                    <a:pt x="2239" y="448"/>
                  </a:lnTo>
                  <a:cubicBezTo>
                    <a:pt x="2686" y="448"/>
                    <a:pt x="2686" y="896"/>
                    <a:pt x="2686" y="896"/>
                  </a:cubicBezTo>
                  <a:cubicBezTo>
                    <a:pt x="2239" y="2239"/>
                    <a:pt x="2239" y="2686"/>
                    <a:pt x="896" y="3582"/>
                  </a:cubicBezTo>
                  <a:cubicBezTo>
                    <a:pt x="896" y="4029"/>
                    <a:pt x="896" y="4029"/>
                    <a:pt x="448" y="4029"/>
                  </a:cubicBezTo>
                  <a:cubicBezTo>
                    <a:pt x="448" y="3582"/>
                    <a:pt x="0" y="3582"/>
                    <a:pt x="0" y="3134"/>
                  </a:cubicBezTo>
                  <a:cubicBezTo>
                    <a:pt x="0" y="2686"/>
                    <a:pt x="448" y="2239"/>
                    <a:pt x="448" y="2239"/>
                  </a:cubicBezTo>
                  <a:cubicBezTo>
                    <a:pt x="896" y="2239"/>
                    <a:pt x="1343" y="1791"/>
                    <a:pt x="1343" y="1343"/>
                  </a:cubicBezTo>
                  <a:lnTo>
                    <a:pt x="1343" y="896"/>
                  </a:lnTo>
                  <a:cubicBezTo>
                    <a:pt x="1343" y="448"/>
                    <a:pt x="1343" y="448"/>
                    <a:pt x="179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17" name="TextBox 116">
              <a:extLst>
                <a:ext uri="{FF2B5EF4-FFF2-40B4-BE49-F238E27FC236}">
                  <a16:creationId xmlns:a16="http://schemas.microsoft.com/office/drawing/2014/main" id="{F0089F74-5A96-15DC-0DAE-D630C05CCE58}"/>
                </a:ext>
              </a:extLst>
            </p:cNvPr>
            <p:cNvSpPr txBox="1"/>
            <p:nvPr/>
          </p:nvSpPr>
          <p:spPr>
            <a:xfrm>
              <a:off x="6296181" y="2993796"/>
              <a:ext cx="2238" cy="2238"/>
            </a:xfrm>
            <a:custGeom>
              <a:avLst/>
              <a:gdLst/>
              <a:ahLst/>
              <a:cxnLst/>
              <a:rect l="l" t="t" r="r" b="b"/>
              <a:pathLst>
                <a:path w="2238" h="2238">
                  <a:moveTo>
                    <a:pt x="1791" y="0"/>
                  </a:moveTo>
                  <a:lnTo>
                    <a:pt x="2238" y="448"/>
                  </a:lnTo>
                  <a:lnTo>
                    <a:pt x="2238" y="895"/>
                  </a:lnTo>
                  <a:cubicBezTo>
                    <a:pt x="1791" y="1343"/>
                    <a:pt x="1343" y="1343"/>
                    <a:pt x="895" y="1343"/>
                  </a:cubicBezTo>
                  <a:cubicBezTo>
                    <a:pt x="448" y="2238"/>
                    <a:pt x="0" y="2238"/>
                    <a:pt x="0" y="2238"/>
                  </a:cubicBezTo>
                  <a:lnTo>
                    <a:pt x="0" y="1343"/>
                  </a:lnTo>
                  <a:cubicBezTo>
                    <a:pt x="448" y="1343"/>
                    <a:pt x="1343" y="895"/>
                    <a:pt x="1791" y="448"/>
                  </a:cubicBezTo>
                  <a:lnTo>
                    <a:pt x="1791"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18" name="TextBox 117">
              <a:extLst>
                <a:ext uri="{FF2B5EF4-FFF2-40B4-BE49-F238E27FC236}">
                  <a16:creationId xmlns:a16="http://schemas.microsoft.com/office/drawing/2014/main" id="{0FA08012-3BF8-9E43-B846-5DE6D51D408B}"/>
                </a:ext>
              </a:extLst>
            </p:cNvPr>
            <p:cNvSpPr txBox="1"/>
            <p:nvPr/>
          </p:nvSpPr>
          <p:spPr>
            <a:xfrm>
              <a:off x="6294838" y="3003197"/>
              <a:ext cx="2238" cy="2238"/>
            </a:xfrm>
            <a:custGeom>
              <a:avLst/>
              <a:gdLst/>
              <a:ahLst/>
              <a:cxnLst/>
              <a:rect l="l" t="t" r="r" b="b"/>
              <a:pathLst>
                <a:path w="2238" h="2238">
                  <a:moveTo>
                    <a:pt x="1343" y="0"/>
                  </a:moveTo>
                  <a:lnTo>
                    <a:pt x="2238" y="0"/>
                  </a:lnTo>
                  <a:cubicBezTo>
                    <a:pt x="2238" y="448"/>
                    <a:pt x="1343" y="1343"/>
                    <a:pt x="0" y="2238"/>
                  </a:cubicBezTo>
                  <a:cubicBezTo>
                    <a:pt x="0" y="1343"/>
                    <a:pt x="1343" y="448"/>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19" name="TextBox 118">
              <a:extLst>
                <a:ext uri="{FF2B5EF4-FFF2-40B4-BE49-F238E27FC236}">
                  <a16:creationId xmlns:a16="http://schemas.microsoft.com/office/drawing/2014/main" id="{578556AC-2C6B-34AE-C5DF-807747D1EF6E}"/>
                </a:ext>
              </a:extLst>
            </p:cNvPr>
            <p:cNvSpPr txBox="1"/>
            <p:nvPr/>
          </p:nvSpPr>
          <p:spPr>
            <a:xfrm>
              <a:off x="6294390" y="3005435"/>
              <a:ext cx="448" cy="448"/>
            </a:xfrm>
            <a:custGeom>
              <a:avLst/>
              <a:gdLst/>
              <a:ahLst/>
              <a:cxnLst/>
              <a:rect l="l" t="t" r="r" b="b"/>
              <a:pathLst>
                <a:path w="448" h="448">
                  <a:moveTo>
                    <a:pt x="448" y="0"/>
                  </a:moveTo>
                  <a:lnTo>
                    <a:pt x="448" y="448"/>
                  </a:lnTo>
                  <a:lnTo>
                    <a:pt x="0" y="448"/>
                  </a:lnTo>
                  <a:cubicBezTo>
                    <a:pt x="0" y="448"/>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20" name="TextBox 119">
              <a:extLst>
                <a:ext uri="{FF2B5EF4-FFF2-40B4-BE49-F238E27FC236}">
                  <a16:creationId xmlns:a16="http://schemas.microsoft.com/office/drawing/2014/main" id="{5B297CAD-2763-01CD-D21A-082DA3CFD130}"/>
                </a:ext>
              </a:extLst>
            </p:cNvPr>
            <p:cNvSpPr txBox="1"/>
            <p:nvPr/>
          </p:nvSpPr>
          <p:spPr>
            <a:xfrm>
              <a:off x="7997689" y="3008570"/>
              <a:ext cx="447" cy="895"/>
            </a:xfrm>
            <a:custGeom>
              <a:avLst/>
              <a:gdLst/>
              <a:ahLst/>
              <a:cxnLst/>
              <a:rect l="l" t="t" r="r" b="b"/>
              <a:pathLst>
                <a:path w="447" h="895">
                  <a:moveTo>
                    <a:pt x="447" y="0"/>
                  </a:moveTo>
                  <a:lnTo>
                    <a:pt x="447" y="895"/>
                  </a:lnTo>
                  <a:cubicBezTo>
                    <a:pt x="447" y="895"/>
                    <a:pt x="0" y="895"/>
                    <a:pt x="0" y="448"/>
                  </a:cubicBezTo>
                  <a:cubicBezTo>
                    <a:pt x="0" y="448"/>
                    <a:pt x="447" y="448"/>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21" name="TextBox 120">
              <a:extLst>
                <a:ext uri="{FF2B5EF4-FFF2-40B4-BE49-F238E27FC236}">
                  <a16:creationId xmlns:a16="http://schemas.microsoft.com/office/drawing/2014/main" id="{988BEB95-7C7C-B78A-42BB-186D74AE6EE1}"/>
                </a:ext>
              </a:extLst>
            </p:cNvPr>
            <p:cNvSpPr txBox="1"/>
            <p:nvPr/>
          </p:nvSpPr>
          <p:spPr>
            <a:xfrm>
              <a:off x="8058573" y="3009913"/>
              <a:ext cx="447" cy="1343"/>
            </a:xfrm>
            <a:custGeom>
              <a:avLst/>
              <a:gdLst/>
              <a:ahLst/>
              <a:cxnLst/>
              <a:rect l="l" t="t" r="r" b="b"/>
              <a:pathLst>
                <a:path w="447" h="1343">
                  <a:moveTo>
                    <a:pt x="447" y="0"/>
                  </a:moveTo>
                  <a:lnTo>
                    <a:pt x="447" y="1343"/>
                  </a:lnTo>
                  <a:lnTo>
                    <a:pt x="0" y="896"/>
                  </a:lnTo>
                  <a:cubicBezTo>
                    <a:pt x="0" y="448"/>
                    <a:pt x="447" y="448"/>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22" name="TextBox 121">
              <a:extLst>
                <a:ext uri="{FF2B5EF4-FFF2-40B4-BE49-F238E27FC236}">
                  <a16:creationId xmlns:a16="http://schemas.microsoft.com/office/drawing/2014/main" id="{DE543185-8757-A30D-E898-367B2A93E26A}"/>
                </a:ext>
              </a:extLst>
            </p:cNvPr>
            <p:cNvSpPr txBox="1"/>
            <p:nvPr/>
          </p:nvSpPr>
          <p:spPr>
            <a:xfrm>
              <a:off x="6256338" y="3045280"/>
              <a:ext cx="895" cy="895"/>
            </a:xfrm>
            <a:custGeom>
              <a:avLst/>
              <a:gdLst/>
              <a:ahLst/>
              <a:cxnLst/>
              <a:rect l="l" t="t" r="r" b="b"/>
              <a:pathLst>
                <a:path w="895" h="895">
                  <a:moveTo>
                    <a:pt x="895" y="0"/>
                  </a:moveTo>
                  <a:cubicBezTo>
                    <a:pt x="895" y="0"/>
                    <a:pt x="448" y="447"/>
                    <a:pt x="448" y="895"/>
                  </a:cubicBezTo>
                  <a:lnTo>
                    <a:pt x="0" y="895"/>
                  </a:lnTo>
                  <a:lnTo>
                    <a:pt x="0" y="447"/>
                  </a:lnTo>
                  <a:cubicBezTo>
                    <a:pt x="448" y="0"/>
                    <a:pt x="448"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23" name="TextBox 122">
              <a:extLst>
                <a:ext uri="{FF2B5EF4-FFF2-40B4-BE49-F238E27FC236}">
                  <a16:creationId xmlns:a16="http://schemas.microsoft.com/office/drawing/2014/main" id="{87459286-76E9-8C64-5206-54F6B7D25B96}"/>
                </a:ext>
              </a:extLst>
            </p:cNvPr>
            <p:cNvSpPr txBox="1"/>
            <p:nvPr/>
          </p:nvSpPr>
          <p:spPr>
            <a:xfrm>
              <a:off x="6224801" y="2652669"/>
              <a:ext cx="647" cy="895"/>
            </a:xfrm>
            <a:custGeom>
              <a:avLst/>
              <a:gdLst/>
              <a:ahLst/>
              <a:cxnLst/>
              <a:rect l="l" t="t" r="r" b="b"/>
              <a:pathLst>
                <a:path w="647" h="895">
                  <a:moveTo>
                    <a:pt x="647" y="0"/>
                  </a:moveTo>
                  <a:cubicBezTo>
                    <a:pt x="647" y="895"/>
                    <a:pt x="647" y="895"/>
                    <a:pt x="200" y="895"/>
                  </a:cubicBezTo>
                  <a:cubicBezTo>
                    <a:pt x="200" y="895"/>
                    <a:pt x="-248" y="447"/>
                    <a:pt x="200" y="447"/>
                  </a:cubicBezTo>
                  <a:cubicBezTo>
                    <a:pt x="200" y="0"/>
                    <a:pt x="200" y="0"/>
                    <a:pt x="6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24" name="TextBox 123">
              <a:extLst>
                <a:ext uri="{FF2B5EF4-FFF2-40B4-BE49-F238E27FC236}">
                  <a16:creationId xmlns:a16="http://schemas.microsoft.com/office/drawing/2014/main" id="{E23D93C0-C766-83B0-EAC8-B792FDDD974B}"/>
                </a:ext>
              </a:extLst>
            </p:cNvPr>
            <p:cNvSpPr txBox="1"/>
            <p:nvPr/>
          </p:nvSpPr>
          <p:spPr>
            <a:xfrm>
              <a:off x="6243355" y="2655355"/>
              <a:ext cx="448" cy="447"/>
            </a:xfrm>
            <a:custGeom>
              <a:avLst/>
              <a:gdLst/>
              <a:ahLst/>
              <a:cxnLst/>
              <a:rect l="l" t="t" r="r" b="b"/>
              <a:pathLst>
                <a:path w="448" h="447">
                  <a:moveTo>
                    <a:pt x="0" y="0"/>
                  </a:moveTo>
                  <a:lnTo>
                    <a:pt x="448" y="0"/>
                  </a:lnTo>
                  <a:lnTo>
                    <a:pt x="448" y="447"/>
                  </a:lnTo>
                  <a:lnTo>
                    <a:pt x="0" y="447"/>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25" name="TextBox 124">
              <a:extLst>
                <a:ext uri="{FF2B5EF4-FFF2-40B4-BE49-F238E27FC236}">
                  <a16:creationId xmlns:a16="http://schemas.microsoft.com/office/drawing/2014/main" id="{5789832B-B109-771B-76F2-2AB7A2164BC6}"/>
                </a:ext>
              </a:extLst>
            </p:cNvPr>
            <p:cNvSpPr txBox="1"/>
            <p:nvPr/>
          </p:nvSpPr>
          <p:spPr>
            <a:xfrm>
              <a:off x="6222315" y="2655801"/>
              <a:ext cx="895" cy="448"/>
            </a:xfrm>
            <a:custGeom>
              <a:avLst/>
              <a:gdLst/>
              <a:ahLst/>
              <a:cxnLst/>
              <a:rect l="l" t="t" r="r" b="b"/>
              <a:pathLst>
                <a:path w="895" h="448">
                  <a:moveTo>
                    <a:pt x="895" y="0"/>
                  </a:moveTo>
                  <a:cubicBezTo>
                    <a:pt x="895" y="448"/>
                    <a:pt x="895" y="448"/>
                    <a:pt x="447" y="448"/>
                  </a:cubicBezTo>
                  <a:lnTo>
                    <a:pt x="0" y="448"/>
                  </a:lnTo>
                  <a:cubicBezTo>
                    <a:pt x="0" y="0"/>
                    <a:pt x="447"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26" name="TextBox 125">
              <a:extLst>
                <a:ext uri="{FF2B5EF4-FFF2-40B4-BE49-F238E27FC236}">
                  <a16:creationId xmlns:a16="http://schemas.microsoft.com/office/drawing/2014/main" id="{DF89D35E-586B-27C3-04AF-8EBF2F35F62B}"/>
                </a:ext>
              </a:extLst>
            </p:cNvPr>
            <p:cNvSpPr txBox="1"/>
            <p:nvPr/>
          </p:nvSpPr>
          <p:spPr>
            <a:xfrm>
              <a:off x="6240222" y="2655802"/>
              <a:ext cx="7361" cy="4477"/>
            </a:xfrm>
            <a:custGeom>
              <a:avLst/>
              <a:gdLst/>
              <a:ahLst/>
              <a:cxnLst/>
              <a:rect l="l" t="t" r="r" b="b"/>
              <a:pathLst>
                <a:path w="7361" h="4477">
                  <a:moveTo>
                    <a:pt x="2686" y="0"/>
                  </a:moveTo>
                  <a:cubicBezTo>
                    <a:pt x="3133" y="896"/>
                    <a:pt x="2686" y="1343"/>
                    <a:pt x="3581" y="1791"/>
                  </a:cubicBezTo>
                  <a:cubicBezTo>
                    <a:pt x="4029" y="1791"/>
                    <a:pt x="4029" y="2239"/>
                    <a:pt x="4476" y="2239"/>
                  </a:cubicBezTo>
                  <a:cubicBezTo>
                    <a:pt x="4924" y="2239"/>
                    <a:pt x="4924" y="1791"/>
                    <a:pt x="5372" y="1343"/>
                  </a:cubicBezTo>
                  <a:lnTo>
                    <a:pt x="6715" y="0"/>
                  </a:lnTo>
                  <a:lnTo>
                    <a:pt x="7162" y="0"/>
                  </a:lnTo>
                  <a:cubicBezTo>
                    <a:pt x="7162" y="0"/>
                    <a:pt x="7610" y="448"/>
                    <a:pt x="7162" y="448"/>
                  </a:cubicBezTo>
                  <a:cubicBezTo>
                    <a:pt x="7162" y="896"/>
                    <a:pt x="6715" y="1343"/>
                    <a:pt x="6267" y="1791"/>
                  </a:cubicBezTo>
                  <a:cubicBezTo>
                    <a:pt x="5819" y="2686"/>
                    <a:pt x="5372" y="3134"/>
                    <a:pt x="4924" y="3134"/>
                  </a:cubicBezTo>
                  <a:lnTo>
                    <a:pt x="4029" y="3134"/>
                  </a:lnTo>
                  <a:lnTo>
                    <a:pt x="3133" y="3582"/>
                  </a:lnTo>
                  <a:cubicBezTo>
                    <a:pt x="2686" y="3582"/>
                    <a:pt x="2238" y="4029"/>
                    <a:pt x="1790" y="4477"/>
                  </a:cubicBezTo>
                  <a:lnTo>
                    <a:pt x="447" y="4477"/>
                  </a:lnTo>
                  <a:cubicBezTo>
                    <a:pt x="0" y="4477"/>
                    <a:pt x="0" y="4477"/>
                    <a:pt x="0" y="4029"/>
                  </a:cubicBezTo>
                  <a:cubicBezTo>
                    <a:pt x="0" y="4029"/>
                    <a:pt x="0" y="3582"/>
                    <a:pt x="895" y="3134"/>
                  </a:cubicBezTo>
                  <a:cubicBezTo>
                    <a:pt x="895" y="1791"/>
                    <a:pt x="1343" y="448"/>
                    <a:pt x="268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27" name="TextBox 126">
              <a:extLst>
                <a:ext uri="{FF2B5EF4-FFF2-40B4-BE49-F238E27FC236}">
                  <a16:creationId xmlns:a16="http://schemas.microsoft.com/office/drawing/2014/main" id="{B7505DE5-4A92-499E-3C73-CD2BE9681BBF}"/>
                </a:ext>
              </a:extLst>
            </p:cNvPr>
            <p:cNvSpPr txBox="1"/>
            <p:nvPr/>
          </p:nvSpPr>
          <p:spPr>
            <a:xfrm>
              <a:off x="6214704" y="2664308"/>
              <a:ext cx="3134" cy="1343"/>
            </a:xfrm>
            <a:custGeom>
              <a:avLst/>
              <a:gdLst/>
              <a:ahLst/>
              <a:cxnLst/>
              <a:rect l="l" t="t" r="r" b="b"/>
              <a:pathLst>
                <a:path w="3134" h="1343">
                  <a:moveTo>
                    <a:pt x="896" y="0"/>
                  </a:moveTo>
                  <a:lnTo>
                    <a:pt x="3134" y="0"/>
                  </a:lnTo>
                  <a:lnTo>
                    <a:pt x="2686" y="448"/>
                  </a:lnTo>
                  <a:cubicBezTo>
                    <a:pt x="2239" y="895"/>
                    <a:pt x="1791" y="1343"/>
                    <a:pt x="1343" y="1343"/>
                  </a:cubicBezTo>
                  <a:cubicBezTo>
                    <a:pt x="896" y="1343"/>
                    <a:pt x="448" y="895"/>
                    <a:pt x="0" y="895"/>
                  </a:cubicBezTo>
                  <a:cubicBezTo>
                    <a:pt x="0" y="448"/>
                    <a:pt x="0" y="448"/>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28" name="TextBox 127">
              <a:extLst>
                <a:ext uri="{FF2B5EF4-FFF2-40B4-BE49-F238E27FC236}">
                  <a16:creationId xmlns:a16="http://schemas.microsoft.com/office/drawing/2014/main" id="{84768E46-6F63-A40F-B4FC-E43EA5FD6F16}"/>
                </a:ext>
              </a:extLst>
            </p:cNvPr>
            <p:cNvSpPr txBox="1"/>
            <p:nvPr/>
          </p:nvSpPr>
          <p:spPr>
            <a:xfrm>
              <a:off x="6213809" y="2665651"/>
              <a:ext cx="5820" cy="7611"/>
            </a:xfrm>
            <a:custGeom>
              <a:avLst/>
              <a:gdLst/>
              <a:ahLst/>
              <a:cxnLst/>
              <a:rect l="l" t="t" r="r" b="b"/>
              <a:pathLst>
                <a:path w="5820" h="7611">
                  <a:moveTo>
                    <a:pt x="3581" y="0"/>
                  </a:moveTo>
                  <a:lnTo>
                    <a:pt x="4477" y="0"/>
                  </a:lnTo>
                  <a:cubicBezTo>
                    <a:pt x="4477" y="0"/>
                    <a:pt x="4924" y="0"/>
                    <a:pt x="4924" y="448"/>
                  </a:cubicBezTo>
                  <a:cubicBezTo>
                    <a:pt x="5372" y="448"/>
                    <a:pt x="5372" y="448"/>
                    <a:pt x="5820" y="895"/>
                  </a:cubicBezTo>
                  <a:lnTo>
                    <a:pt x="5372" y="1343"/>
                  </a:lnTo>
                  <a:cubicBezTo>
                    <a:pt x="5372" y="1343"/>
                    <a:pt x="4924" y="1791"/>
                    <a:pt x="4477" y="1791"/>
                  </a:cubicBezTo>
                  <a:cubicBezTo>
                    <a:pt x="4477" y="2238"/>
                    <a:pt x="4029" y="2686"/>
                    <a:pt x="4029" y="3134"/>
                  </a:cubicBezTo>
                  <a:cubicBezTo>
                    <a:pt x="4029" y="3582"/>
                    <a:pt x="3134" y="4477"/>
                    <a:pt x="2686" y="5820"/>
                  </a:cubicBezTo>
                  <a:cubicBezTo>
                    <a:pt x="2238" y="7163"/>
                    <a:pt x="895" y="7163"/>
                    <a:pt x="448" y="7611"/>
                  </a:cubicBezTo>
                  <a:lnTo>
                    <a:pt x="0" y="7611"/>
                  </a:lnTo>
                  <a:lnTo>
                    <a:pt x="0" y="7163"/>
                  </a:lnTo>
                  <a:cubicBezTo>
                    <a:pt x="0" y="7163"/>
                    <a:pt x="0" y="6715"/>
                    <a:pt x="448" y="6268"/>
                  </a:cubicBezTo>
                  <a:lnTo>
                    <a:pt x="448" y="5372"/>
                  </a:lnTo>
                  <a:cubicBezTo>
                    <a:pt x="895" y="3134"/>
                    <a:pt x="2686" y="2238"/>
                    <a:pt x="358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29" name="TextBox 128">
              <a:extLst>
                <a:ext uri="{FF2B5EF4-FFF2-40B4-BE49-F238E27FC236}">
                  <a16:creationId xmlns:a16="http://schemas.microsoft.com/office/drawing/2014/main" id="{E8971CD8-8A8D-247F-45E5-606DC613B8E5}"/>
                </a:ext>
              </a:extLst>
            </p:cNvPr>
            <p:cNvSpPr txBox="1"/>
            <p:nvPr/>
          </p:nvSpPr>
          <p:spPr>
            <a:xfrm>
              <a:off x="6218733" y="2669233"/>
              <a:ext cx="3582" cy="3581"/>
            </a:xfrm>
            <a:custGeom>
              <a:avLst/>
              <a:gdLst/>
              <a:ahLst/>
              <a:cxnLst/>
              <a:rect l="l" t="t" r="r" b="b"/>
              <a:pathLst>
                <a:path w="3582" h="3581">
                  <a:moveTo>
                    <a:pt x="3582" y="0"/>
                  </a:moveTo>
                  <a:cubicBezTo>
                    <a:pt x="2686" y="2238"/>
                    <a:pt x="1791" y="3133"/>
                    <a:pt x="448" y="3581"/>
                  </a:cubicBezTo>
                  <a:lnTo>
                    <a:pt x="0" y="3581"/>
                  </a:lnTo>
                  <a:cubicBezTo>
                    <a:pt x="896" y="2686"/>
                    <a:pt x="1343" y="1790"/>
                    <a:pt x="1791" y="895"/>
                  </a:cubicBezTo>
                  <a:cubicBezTo>
                    <a:pt x="2239" y="0"/>
                    <a:pt x="2686" y="0"/>
                    <a:pt x="3582"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30" name="TextBox 129">
              <a:extLst>
                <a:ext uri="{FF2B5EF4-FFF2-40B4-BE49-F238E27FC236}">
                  <a16:creationId xmlns:a16="http://schemas.microsoft.com/office/drawing/2014/main" id="{B27D60FF-DF8D-6EED-66D8-76E64B18A968}"/>
                </a:ext>
              </a:extLst>
            </p:cNvPr>
            <p:cNvSpPr txBox="1"/>
            <p:nvPr/>
          </p:nvSpPr>
          <p:spPr>
            <a:xfrm>
              <a:off x="6220972" y="2673261"/>
              <a:ext cx="2238" cy="2238"/>
            </a:xfrm>
            <a:custGeom>
              <a:avLst/>
              <a:gdLst/>
              <a:ahLst/>
              <a:cxnLst/>
              <a:rect l="l" t="t" r="r" b="b"/>
              <a:pathLst>
                <a:path w="2238" h="2238">
                  <a:moveTo>
                    <a:pt x="2238" y="0"/>
                  </a:moveTo>
                  <a:lnTo>
                    <a:pt x="2238" y="447"/>
                  </a:lnTo>
                  <a:cubicBezTo>
                    <a:pt x="1790" y="1343"/>
                    <a:pt x="1343" y="2238"/>
                    <a:pt x="0" y="2238"/>
                  </a:cubicBezTo>
                  <a:cubicBezTo>
                    <a:pt x="447" y="1343"/>
                    <a:pt x="895" y="895"/>
                    <a:pt x="1790" y="447"/>
                  </a:cubicBezTo>
                  <a:cubicBezTo>
                    <a:pt x="1790" y="0"/>
                    <a:pt x="1790" y="0"/>
                    <a:pt x="223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31" name="TextBox 130">
              <a:extLst>
                <a:ext uri="{FF2B5EF4-FFF2-40B4-BE49-F238E27FC236}">
                  <a16:creationId xmlns:a16="http://schemas.microsoft.com/office/drawing/2014/main" id="{85ADFAF9-1E54-8E32-420E-E36201674C3A}"/>
                </a:ext>
              </a:extLst>
            </p:cNvPr>
            <p:cNvSpPr txBox="1"/>
            <p:nvPr/>
          </p:nvSpPr>
          <p:spPr>
            <a:xfrm>
              <a:off x="6216495" y="2675948"/>
              <a:ext cx="895" cy="895"/>
            </a:xfrm>
            <a:custGeom>
              <a:avLst/>
              <a:gdLst/>
              <a:ahLst/>
              <a:cxnLst/>
              <a:rect l="l" t="t" r="r" b="b"/>
              <a:pathLst>
                <a:path w="895" h="895">
                  <a:moveTo>
                    <a:pt x="0" y="0"/>
                  </a:moveTo>
                  <a:lnTo>
                    <a:pt x="895" y="0"/>
                  </a:lnTo>
                  <a:lnTo>
                    <a:pt x="895" y="447"/>
                  </a:lnTo>
                  <a:cubicBezTo>
                    <a:pt x="448" y="895"/>
                    <a:pt x="448" y="895"/>
                    <a:pt x="0" y="895"/>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32" name="TextBox 131">
              <a:extLst>
                <a:ext uri="{FF2B5EF4-FFF2-40B4-BE49-F238E27FC236}">
                  <a16:creationId xmlns:a16="http://schemas.microsoft.com/office/drawing/2014/main" id="{1634F8C2-E8CB-1497-3CBA-9E25D24F184A}"/>
                </a:ext>
              </a:extLst>
            </p:cNvPr>
            <p:cNvSpPr txBox="1"/>
            <p:nvPr/>
          </p:nvSpPr>
          <p:spPr>
            <a:xfrm>
              <a:off x="6212466" y="2676842"/>
              <a:ext cx="4029" cy="4924"/>
            </a:xfrm>
            <a:custGeom>
              <a:avLst/>
              <a:gdLst/>
              <a:ahLst/>
              <a:cxnLst/>
              <a:rect l="l" t="t" r="r" b="b"/>
              <a:pathLst>
                <a:path w="4029" h="4924">
                  <a:moveTo>
                    <a:pt x="4029" y="0"/>
                  </a:moveTo>
                  <a:lnTo>
                    <a:pt x="4029" y="895"/>
                  </a:lnTo>
                  <a:cubicBezTo>
                    <a:pt x="4029" y="1343"/>
                    <a:pt x="4029" y="2238"/>
                    <a:pt x="3134" y="2238"/>
                  </a:cubicBezTo>
                  <a:cubicBezTo>
                    <a:pt x="2686" y="2686"/>
                    <a:pt x="1791" y="3134"/>
                    <a:pt x="1791" y="3581"/>
                  </a:cubicBezTo>
                  <a:lnTo>
                    <a:pt x="1791" y="4477"/>
                  </a:lnTo>
                  <a:cubicBezTo>
                    <a:pt x="1343" y="4477"/>
                    <a:pt x="1343" y="4924"/>
                    <a:pt x="895" y="4924"/>
                  </a:cubicBezTo>
                  <a:cubicBezTo>
                    <a:pt x="895" y="4924"/>
                    <a:pt x="448" y="4924"/>
                    <a:pt x="448" y="4477"/>
                  </a:cubicBezTo>
                  <a:lnTo>
                    <a:pt x="0" y="4029"/>
                  </a:lnTo>
                  <a:cubicBezTo>
                    <a:pt x="0" y="3134"/>
                    <a:pt x="1343" y="2238"/>
                    <a:pt x="1791" y="1343"/>
                  </a:cubicBezTo>
                  <a:cubicBezTo>
                    <a:pt x="2686" y="448"/>
                    <a:pt x="3134" y="0"/>
                    <a:pt x="4029"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33" name="TextBox 132">
              <a:extLst>
                <a:ext uri="{FF2B5EF4-FFF2-40B4-BE49-F238E27FC236}">
                  <a16:creationId xmlns:a16="http://schemas.microsoft.com/office/drawing/2014/main" id="{AAC60FD9-C40E-632D-46E1-BF577C70DC99}"/>
                </a:ext>
              </a:extLst>
            </p:cNvPr>
            <p:cNvSpPr txBox="1"/>
            <p:nvPr/>
          </p:nvSpPr>
          <p:spPr>
            <a:xfrm>
              <a:off x="6216047" y="2677737"/>
              <a:ext cx="3134" cy="3582"/>
            </a:xfrm>
            <a:custGeom>
              <a:avLst/>
              <a:gdLst/>
              <a:ahLst/>
              <a:cxnLst/>
              <a:rect l="l" t="t" r="r" b="b"/>
              <a:pathLst>
                <a:path w="3134" h="3582">
                  <a:moveTo>
                    <a:pt x="2239" y="0"/>
                  </a:moveTo>
                  <a:lnTo>
                    <a:pt x="3134" y="0"/>
                  </a:lnTo>
                  <a:lnTo>
                    <a:pt x="3134" y="896"/>
                  </a:lnTo>
                  <a:cubicBezTo>
                    <a:pt x="2239" y="2239"/>
                    <a:pt x="1343" y="3134"/>
                    <a:pt x="448" y="3582"/>
                  </a:cubicBezTo>
                  <a:lnTo>
                    <a:pt x="0" y="3582"/>
                  </a:lnTo>
                  <a:lnTo>
                    <a:pt x="0" y="3134"/>
                  </a:lnTo>
                  <a:lnTo>
                    <a:pt x="2239"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34" name="TextBox 133">
              <a:extLst>
                <a:ext uri="{FF2B5EF4-FFF2-40B4-BE49-F238E27FC236}">
                  <a16:creationId xmlns:a16="http://schemas.microsoft.com/office/drawing/2014/main" id="{8C3A40A1-019D-5B4B-293F-EA6FF14A7316}"/>
                </a:ext>
              </a:extLst>
            </p:cNvPr>
            <p:cNvSpPr txBox="1"/>
            <p:nvPr/>
          </p:nvSpPr>
          <p:spPr>
            <a:xfrm>
              <a:off x="6193664" y="2693854"/>
              <a:ext cx="2238" cy="4476"/>
            </a:xfrm>
            <a:custGeom>
              <a:avLst/>
              <a:gdLst/>
              <a:ahLst/>
              <a:cxnLst/>
              <a:rect l="l" t="t" r="r" b="b"/>
              <a:pathLst>
                <a:path w="2238" h="4476">
                  <a:moveTo>
                    <a:pt x="2238" y="0"/>
                  </a:moveTo>
                  <a:lnTo>
                    <a:pt x="2238" y="2238"/>
                  </a:lnTo>
                  <a:cubicBezTo>
                    <a:pt x="1790" y="3133"/>
                    <a:pt x="1342" y="4029"/>
                    <a:pt x="1342" y="4476"/>
                  </a:cubicBezTo>
                  <a:lnTo>
                    <a:pt x="447" y="4476"/>
                  </a:lnTo>
                  <a:lnTo>
                    <a:pt x="0" y="4029"/>
                  </a:lnTo>
                  <a:lnTo>
                    <a:pt x="1790" y="447"/>
                  </a:lnTo>
                  <a:cubicBezTo>
                    <a:pt x="1790" y="447"/>
                    <a:pt x="1790" y="0"/>
                    <a:pt x="223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35" name="TextBox 134">
              <a:extLst>
                <a:ext uri="{FF2B5EF4-FFF2-40B4-BE49-F238E27FC236}">
                  <a16:creationId xmlns:a16="http://schemas.microsoft.com/office/drawing/2014/main" id="{EB2300E3-F653-3D79-7C7B-B9A02E429A0A}"/>
                </a:ext>
              </a:extLst>
            </p:cNvPr>
            <p:cNvSpPr txBox="1"/>
            <p:nvPr/>
          </p:nvSpPr>
          <p:spPr>
            <a:xfrm>
              <a:off x="6205751" y="2696541"/>
              <a:ext cx="1343" cy="1343"/>
            </a:xfrm>
            <a:custGeom>
              <a:avLst/>
              <a:gdLst/>
              <a:ahLst/>
              <a:cxnLst/>
              <a:rect l="l" t="t" r="r" b="b"/>
              <a:pathLst>
                <a:path w="1343" h="1343">
                  <a:moveTo>
                    <a:pt x="895" y="0"/>
                  </a:moveTo>
                  <a:lnTo>
                    <a:pt x="1343" y="0"/>
                  </a:lnTo>
                  <a:lnTo>
                    <a:pt x="1343" y="447"/>
                  </a:lnTo>
                  <a:cubicBezTo>
                    <a:pt x="895" y="895"/>
                    <a:pt x="447" y="1343"/>
                    <a:pt x="0" y="1343"/>
                  </a:cubicBezTo>
                  <a:cubicBezTo>
                    <a:pt x="0" y="895"/>
                    <a:pt x="0" y="447"/>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36" name="TextBox 135">
              <a:extLst>
                <a:ext uri="{FF2B5EF4-FFF2-40B4-BE49-F238E27FC236}">
                  <a16:creationId xmlns:a16="http://schemas.microsoft.com/office/drawing/2014/main" id="{DF394F32-56E4-A69D-01D4-B9E5F6B8DAE0}"/>
                </a:ext>
              </a:extLst>
            </p:cNvPr>
            <p:cNvSpPr txBox="1"/>
            <p:nvPr/>
          </p:nvSpPr>
          <p:spPr>
            <a:xfrm>
              <a:off x="6201722" y="2697884"/>
              <a:ext cx="4029" cy="3581"/>
            </a:xfrm>
            <a:custGeom>
              <a:avLst/>
              <a:gdLst/>
              <a:ahLst/>
              <a:cxnLst/>
              <a:rect l="l" t="t" r="r" b="b"/>
              <a:pathLst>
                <a:path w="4029" h="3581">
                  <a:moveTo>
                    <a:pt x="3133" y="0"/>
                  </a:moveTo>
                  <a:lnTo>
                    <a:pt x="4029" y="0"/>
                  </a:lnTo>
                  <a:cubicBezTo>
                    <a:pt x="4029" y="895"/>
                    <a:pt x="3581" y="1790"/>
                    <a:pt x="2686" y="2686"/>
                  </a:cubicBezTo>
                  <a:cubicBezTo>
                    <a:pt x="2238" y="3133"/>
                    <a:pt x="1790" y="3581"/>
                    <a:pt x="895" y="3581"/>
                  </a:cubicBezTo>
                  <a:cubicBezTo>
                    <a:pt x="447" y="3581"/>
                    <a:pt x="0" y="3133"/>
                    <a:pt x="0" y="3133"/>
                  </a:cubicBezTo>
                  <a:cubicBezTo>
                    <a:pt x="0" y="2686"/>
                    <a:pt x="447" y="2686"/>
                    <a:pt x="1343" y="2238"/>
                  </a:cubicBezTo>
                  <a:cubicBezTo>
                    <a:pt x="1790" y="2238"/>
                    <a:pt x="1790" y="1790"/>
                    <a:pt x="1790" y="1343"/>
                  </a:cubicBezTo>
                  <a:cubicBezTo>
                    <a:pt x="1790" y="0"/>
                    <a:pt x="2238" y="0"/>
                    <a:pt x="313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37" name="TextBox 136">
              <a:extLst>
                <a:ext uri="{FF2B5EF4-FFF2-40B4-BE49-F238E27FC236}">
                  <a16:creationId xmlns:a16="http://schemas.microsoft.com/office/drawing/2014/main" id="{B5F9171B-02CD-D339-4FB8-8965C56C6783}"/>
                </a:ext>
              </a:extLst>
            </p:cNvPr>
            <p:cNvSpPr txBox="1"/>
            <p:nvPr/>
          </p:nvSpPr>
          <p:spPr>
            <a:xfrm>
              <a:off x="8198247" y="2698331"/>
              <a:ext cx="896" cy="1791"/>
            </a:xfrm>
            <a:custGeom>
              <a:avLst/>
              <a:gdLst/>
              <a:ahLst/>
              <a:cxnLst/>
              <a:rect l="l" t="t" r="r" b="b"/>
              <a:pathLst>
                <a:path w="896" h="1791">
                  <a:moveTo>
                    <a:pt x="896" y="0"/>
                  </a:moveTo>
                  <a:cubicBezTo>
                    <a:pt x="448" y="896"/>
                    <a:pt x="448" y="896"/>
                    <a:pt x="448" y="1343"/>
                  </a:cubicBezTo>
                  <a:lnTo>
                    <a:pt x="448" y="1791"/>
                  </a:lnTo>
                  <a:cubicBezTo>
                    <a:pt x="448" y="1343"/>
                    <a:pt x="0" y="1343"/>
                    <a:pt x="0" y="896"/>
                  </a:cubicBezTo>
                  <a:lnTo>
                    <a:pt x="896"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38" name="TextBox 137">
              <a:extLst>
                <a:ext uri="{FF2B5EF4-FFF2-40B4-BE49-F238E27FC236}">
                  <a16:creationId xmlns:a16="http://schemas.microsoft.com/office/drawing/2014/main" id="{83015488-5B3C-E3B6-6613-E12CFE87B12B}"/>
                </a:ext>
              </a:extLst>
            </p:cNvPr>
            <p:cNvSpPr txBox="1"/>
            <p:nvPr/>
          </p:nvSpPr>
          <p:spPr>
            <a:xfrm>
              <a:off x="6205751" y="2701016"/>
              <a:ext cx="447" cy="448"/>
            </a:xfrm>
            <a:custGeom>
              <a:avLst/>
              <a:gdLst/>
              <a:ahLst/>
              <a:cxnLst/>
              <a:rect l="l" t="t" r="r" b="b"/>
              <a:pathLst>
                <a:path w="447" h="448">
                  <a:moveTo>
                    <a:pt x="0" y="0"/>
                  </a:moveTo>
                  <a:lnTo>
                    <a:pt x="447" y="0"/>
                  </a:lnTo>
                  <a:lnTo>
                    <a:pt x="447" y="448"/>
                  </a:lnTo>
                  <a:lnTo>
                    <a:pt x="0" y="448"/>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39" name="TextBox 138">
              <a:extLst>
                <a:ext uri="{FF2B5EF4-FFF2-40B4-BE49-F238E27FC236}">
                  <a16:creationId xmlns:a16="http://schemas.microsoft.com/office/drawing/2014/main" id="{F387B218-2BCA-F352-8FBB-14E5FD6BA611}"/>
                </a:ext>
              </a:extLst>
            </p:cNvPr>
            <p:cNvSpPr txBox="1"/>
            <p:nvPr/>
          </p:nvSpPr>
          <p:spPr>
            <a:xfrm>
              <a:off x="6208437" y="2701016"/>
              <a:ext cx="2686" cy="2686"/>
            </a:xfrm>
            <a:custGeom>
              <a:avLst/>
              <a:gdLst/>
              <a:ahLst/>
              <a:cxnLst/>
              <a:rect l="l" t="t" r="r" b="b"/>
              <a:pathLst>
                <a:path w="2686" h="2686">
                  <a:moveTo>
                    <a:pt x="447" y="0"/>
                  </a:moveTo>
                  <a:cubicBezTo>
                    <a:pt x="895" y="448"/>
                    <a:pt x="895" y="448"/>
                    <a:pt x="1343" y="448"/>
                  </a:cubicBezTo>
                  <a:cubicBezTo>
                    <a:pt x="1790" y="896"/>
                    <a:pt x="2238" y="896"/>
                    <a:pt x="2686" y="1791"/>
                  </a:cubicBezTo>
                  <a:lnTo>
                    <a:pt x="2686" y="2239"/>
                  </a:lnTo>
                  <a:lnTo>
                    <a:pt x="2238" y="2686"/>
                  </a:lnTo>
                  <a:lnTo>
                    <a:pt x="0" y="1343"/>
                  </a:lnTo>
                  <a:lnTo>
                    <a:pt x="0" y="896"/>
                  </a:lnTo>
                  <a:cubicBezTo>
                    <a:pt x="0" y="896"/>
                    <a:pt x="0" y="448"/>
                    <a:pt x="447" y="448"/>
                  </a:cubicBezTo>
                  <a:lnTo>
                    <a:pt x="447"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40" name="TextBox 139">
              <a:extLst>
                <a:ext uri="{FF2B5EF4-FFF2-40B4-BE49-F238E27FC236}">
                  <a16:creationId xmlns:a16="http://schemas.microsoft.com/office/drawing/2014/main" id="{624BCE32-6FB1-5BB5-66EB-69DED9600FC7}"/>
                </a:ext>
              </a:extLst>
            </p:cNvPr>
            <p:cNvSpPr txBox="1"/>
            <p:nvPr/>
          </p:nvSpPr>
          <p:spPr>
            <a:xfrm>
              <a:off x="8100654" y="2705047"/>
              <a:ext cx="448" cy="1343"/>
            </a:xfrm>
            <a:custGeom>
              <a:avLst/>
              <a:gdLst/>
              <a:ahLst/>
              <a:cxnLst/>
              <a:rect l="l" t="t" r="r" b="b"/>
              <a:pathLst>
                <a:path w="448" h="1343">
                  <a:moveTo>
                    <a:pt x="448" y="0"/>
                  </a:moveTo>
                  <a:lnTo>
                    <a:pt x="448" y="447"/>
                  </a:lnTo>
                  <a:cubicBezTo>
                    <a:pt x="448" y="895"/>
                    <a:pt x="448" y="1343"/>
                    <a:pt x="0" y="1343"/>
                  </a:cubicBezTo>
                  <a:lnTo>
                    <a:pt x="0" y="447"/>
                  </a:lnTo>
                  <a:cubicBezTo>
                    <a:pt x="448" y="447"/>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41" name="TextBox 140">
              <a:extLst>
                <a:ext uri="{FF2B5EF4-FFF2-40B4-BE49-F238E27FC236}">
                  <a16:creationId xmlns:a16="http://schemas.microsoft.com/office/drawing/2014/main" id="{2F8A3EB7-8A71-5FF1-1C67-DA269D35ABB9}"/>
                </a:ext>
              </a:extLst>
            </p:cNvPr>
            <p:cNvSpPr txBox="1"/>
            <p:nvPr/>
          </p:nvSpPr>
          <p:spPr>
            <a:xfrm>
              <a:off x="8137811" y="2705046"/>
              <a:ext cx="1990" cy="2686"/>
            </a:xfrm>
            <a:custGeom>
              <a:avLst/>
              <a:gdLst/>
              <a:ahLst/>
              <a:cxnLst/>
              <a:rect l="l" t="t" r="r" b="b"/>
              <a:pathLst>
                <a:path w="1990" h="2686">
                  <a:moveTo>
                    <a:pt x="1343" y="0"/>
                  </a:moveTo>
                  <a:lnTo>
                    <a:pt x="1791" y="0"/>
                  </a:lnTo>
                  <a:cubicBezTo>
                    <a:pt x="1791" y="0"/>
                    <a:pt x="2239" y="0"/>
                    <a:pt x="1791" y="447"/>
                  </a:cubicBezTo>
                  <a:lnTo>
                    <a:pt x="1791" y="1343"/>
                  </a:lnTo>
                  <a:lnTo>
                    <a:pt x="895" y="2686"/>
                  </a:lnTo>
                  <a:lnTo>
                    <a:pt x="895" y="2238"/>
                  </a:lnTo>
                  <a:cubicBezTo>
                    <a:pt x="895" y="1343"/>
                    <a:pt x="0" y="1343"/>
                    <a:pt x="0" y="895"/>
                  </a:cubicBezTo>
                  <a:cubicBezTo>
                    <a:pt x="448" y="447"/>
                    <a:pt x="895"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42" name="TextBox 141">
              <a:extLst>
                <a:ext uri="{FF2B5EF4-FFF2-40B4-BE49-F238E27FC236}">
                  <a16:creationId xmlns:a16="http://schemas.microsoft.com/office/drawing/2014/main" id="{C1C9A474-0D7C-70C7-F9A7-31C4AB509D93}"/>
                </a:ext>
              </a:extLst>
            </p:cNvPr>
            <p:cNvSpPr txBox="1"/>
            <p:nvPr/>
          </p:nvSpPr>
          <p:spPr>
            <a:xfrm>
              <a:off x="8118561" y="2706390"/>
              <a:ext cx="1094" cy="895"/>
            </a:xfrm>
            <a:custGeom>
              <a:avLst/>
              <a:gdLst/>
              <a:ahLst/>
              <a:cxnLst/>
              <a:rect l="l" t="t" r="r" b="b"/>
              <a:pathLst>
                <a:path w="1094" h="895">
                  <a:moveTo>
                    <a:pt x="448" y="0"/>
                  </a:moveTo>
                  <a:lnTo>
                    <a:pt x="895" y="0"/>
                  </a:lnTo>
                  <a:cubicBezTo>
                    <a:pt x="1343" y="0"/>
                    <a:pt x="895" y="447"/>
                    <a:pt x="895" y="447"/>
                  </a:cubicBezTo>
                  <a:cubicBezTo>
                    <a:pt x="895" y="447"/>
                    <a:pt x="448" y="447"/>
                    <a:pt x="0" y="895"/>
                  </a:cubicBezTo>
                  <a:cubicBezTo>
                    <a:pt x="0" y="447"/>
                    <a:pt x="0" y="447"/>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43" name="TextBox 142">
              <a:extLst>
                <a:ext uri="{FF2B5EF4-FFF2-40B4-BE49-F238E27FC236}">
                  <a16:creationId xmlns:a16="http://schemas.microsoft.com/office/drawing/2014/main" id="{8E944213-ECB1-550A-3F97-338F6281ABD5}"/>
                </a:ext>
              </a:extLst>
            </p:cNvPr>
            <p:cNvSpPr txBox="1"/>
            <p:nvPr/>
          </p:nvSpPr>
          <p:spPr>
            <a:xfrm>
              <a:off x="8109160" y="2707284"/>
              <a:ext cx="2686" cy="3134"/>
            </a:xfrm>
            <a:custGeom>
              <a:avLst/>
              <a:gdLst/>
              <a:ahLst/>
              <a:cxnLst/>
              <a:rect l="l" t="t" r="r" b="b"/>
              <a:pathLst>
                <a:path w="2686" h="3134">
                  <a:moveTo>
                    <a:pt x="2686" y="0"/>
                  </a:moveTo>
                  <a:lnTo>
                    <a:pt x="2686" y="448"/>
                  </a:lnTo>
                  <a:cubicBezTo>
                    <a:pt x="2238" y="1343"/>
                    <a:pt x="1791" y="1791"/>
                    <a:pt x="1791" y="1791"/>
                  </a:cubicBezTo>
                  <a:cubicBezTo>
                    <a:pt x="1791" y="2238"/>
                    <a:pt x="895" y="2238"/>
                    <a:pt x="0" y="3134"/>
                  </a:cubicBezTo>
                  <a:cubicBezTo>
                    <a:pt x="448" y="2238"/>
                    <a:pt x="448" y="1343"/>
                    <a:pt x="448" y="448"/>
                  </a:cubicBezTo>
                  <a:cubicBezTo>
                    <a:pt x="1343" y="0"/>
                    <a:pt x="1343" y="0"/>
                    <a:pt x="268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44" name="TextBox 143">
              <a:extLst>
                <a:ext uri="{FF2B5EF4-FFF2-40B4-BE49-F238E27FC236}">
                  <a16:creationId xmlns:a16="http://schemas.microsoft.com/office/drawing/2014/main" id="{D2BFFCA8-7224-97F0-71DE-797C63373B1D}"/>
                </a:ext>
              </a:extLst>
            </p:cNvPr>
            <p:cNvSpPr txBox="1"/>
            <p:nvPr/>
          </p:nvSpPr>
          <p:spPr>
            <a:xfrm>
              <a:off x="8151689" y="2708628"/>
              <a:ext cx="3134" cy="1791"/>
            </a:xfrm>
            <a:custGeom>
              <a:avLst/>
              <a:gdLst/>
              <a:ahLst/>
              <a:cxnLst/>
              <a:rect l="l" t="t" r="r" b="b"/>
              <a:pathLst>
                <a:path w="3134" h="1791">
                  <a:moveTo>
                    <a:pt x="3134" y="0"/>
                  </a:moveTo>
                  <a:cubicBezTo>
                    <a:pt x="2686" y="448"/>
                    <a:pt x="2686" y="1343"/>
                    <a:pt x="895" y="1791"/>
                  </a:cubicBezTo>
                  <a:lnTo>
                    <a:pt x="0" y="1791"/>
                  </a:lnTo>
                  <a:cubicBezTo>
                    <a:pt x="895" y="895"/>
                    <a:pt x="1343" y="0"/>
                    <a:pt x="3134"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45" name="TextBox 144">
              <a:extLst>
                <a:ext uri="{FF2B5EF4-FFF2-40B4-BE49-F238E27FC236}">
                  <a16:creationId xmlns:a16="http://schemas.microsoft.com/office/drawing/2014/main" id="{986CE4BF-8497-0C15-41BC-52CD7F136127}"/>
                </a:ext>
              </a:extLst>
            </p:cNvPr>
            <p:cNvSpPr txBox="1"/>
            <p:nvPr/>
          </p:nvSpPr>
          <p:spPr>
            <a:xfrm>
              <a:off x="8091253" y="2709076"/>
              <a:ext cx="3581" cy="3133"/>
            </a:xfrm>
            <a:custGeom>
              <a:avLst/>
              <a:gdLst/>
              <a:ahLst/>
              <a:cxnLst/>
              <a:rect l="l" t="t" r="r" b="b"/>
              <a:pathLst>
                <a:path w="3581" h="3133">
                  <a:moveTo>
                    <a:pt x="3134" y="0"/>
                  </a:moveTo>
                  <a:cubicBezTo>
                    <a:pt x="3581" y="0"/>
                    <a:pt x="3581" y="447"/>
                    <a:pt x="3581" y="447"/>
                  </a:cubicBezTo>
                  <a:cubicBezTo>
                    <a:pt x="3134" y="895"/>
                    <a:pt x="3134" y="895"/>
                    <a:pt x="3134" y="1790"/>
                  </a:cubicBezTo>
                  <a:cubicBezTo>
                    <a:pt x="3134" y="2238"/>
                    <a:pt x="2238" y="2238"/>
                    <a:pt x="895" y="2686"/>
                  </a:cubicBezTo>
                  <a:lnTo>
                    <a:pt x="0" y="3133"/>
                  </a:lnTo>
                  <a:lnTo>
                    <a:pt x="0" y="2686"/>
                  </a:lnTo>
                  <a:lnTo>
                    <a:pt x="448" y="1790"/>
                  </a:lnTo>
                  <a:cubicBezTo>
                    <a:pt x="1343" y="895"/>
                    <a:pt x="2238" y="0"/>
                    <a:pt x="3134"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46" name="TextBox 145">
              <a:extLst>
                <a:ext uri="{FF2B5EF4-FFF2-40B4-BE49-F238E27FC236}">
                  <a16:creationId xmlns:a16="http://schemas.microsoft.com/office/drawing/2014/main" id="{96A16B72-3050-230D-EE96-854EFAC132B9}"/>
                </a:ext>
              </a:extLst>
            </p:cNvPr>
            <p:cNvSpPr txBox="1"/>
            <p:nvPr/>
          </p:nvSpPr>
          <p:spPr>
            <a:xfrm>
              <a:off x="8130648" y="2709971"/>
              <a:ext cx="1990" cy="1343"/>
            </a:xfrm>
            <a:custGeom>
              <a:avLst/>
              <a:gdLst/>
              <a:ahLst/>
              <a:cxnLst/>
              <a:rect l="l" t="t" r="r" b="b"/>
              <a:pathLst>
                <a:path w="1990" h="1343">
                  <a:moveTo>
                    <a:pt x="448" y="0"/>
                  </a:moveTo>
                  <a:lnTo>
                    <a:pt x="1791" y="0"/>
                  </a:lnTo>
                  <a:cubicBezTo>
                    <a:pt x="1791" y="0"/>
                    <a:pt x="2239" y="0"/>
                    <a:pt x="1791" y="448"/>
                  </a:cubicBezTo>
                  <a:lnTo>
                    <a:pt x="1791" y="895"/>
                  </a:lnTo>
                  <a:cubicBezTo>
                    <a:pt x="1343" y="1343"/>
                    <a:pt x="448" y="1343"/>
                    <a:pt x="0" y="1343"/>
                  </a:cubicBezTo>
                  <a:lnTo>
                    <a:pt x="0" y="895"/>
                  </a:lnTo>
                  <a:cubicBezTo>
                    <a:pt x="0" y="448"/>
                    <a:pt x="448"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47" name="TextBox 146">
              <a:extLst>
                <a:ext uri="{FF2B5EF4-FFF2-40B4-BE49-F238E27FC236}">
                  <a16:creationId xmlns:a16="http://schemas.microsoft.com/office/drawing/2014/main" id="{F9D7FAC1-88A6-6E96-A536-2FFBFB87524F}"/>
                </a:ext>
              </a:extLst>
            </p:cNvPr>
            <p:cNvSpPr txBox="1"/>
            <p:nvPr/>
          </p:nvSpPr>
          <p:spPr>
            <a:xfrm>
              <a:off x="8106474" y="2710866"/>
              <a:ext cx="4029" cy="1343"/>
            </a:xfrm>
            <a:custGeom>
              <a:avLst/>
              <a:gdLst/>
              <a:ahLst/>
              <a:cxnLst/>
              <a:rect l="l" t="t" r="r" b="b"/>
              <a:pathLst>
                <a:path w="4029" h="1343">
                  <a:moveTo>
                    <a:pt x="2238" y="0"/>
                  </a:moveTo>
                  <a:cubicBezTo>
                    <a:pt x="2686" y="0"/>
                    <a:pt x="2686" y="448"/>
                    <a:pt x="3134" y="448"/>
                  </a:cubicBezTo>
                  <a:lnTo>
                    <a:pt x="4029" y="448"/>
                  </a:lnTo>
                  <a:cubicBezTo>
                    <a:pt x="3581" y="896"/>
                    <a:pt x="3581" y="1343"/>
                    <a:pt x="2238" y="1343"/>
                  </a:cubicBezTo>
                  <a:lnTo>
                    <a:pt x="895" y="1343"/>
                  </a:lnTo>
                  <a:cubicBezTo>
                    <a:pt x="895" y="1343"/>
                    <a:pt x="447" y="1343"/>
                    <a:pt x="0" y="896"/>
                  </a:cubicBezTo>
                  <a:lnTo>
                    <a:pt x="447" y="448"/>
                  </a:lnTo>
                  <a:lnTo>
                    <a:pt x="895" y="448"/>
                  </a:lnTo>
                  <a:cubicBezTo>
                    <a:pt x="895" y="448"/>
                    <a:pt x="1791" y="0"/>
                    <a:pt x="223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48" name="TextBox 147">
              <a:extLst>
                <a:ext uri="{FF2B5EF4-FFF2-40B4-BE49-F238E27FC236}">
                  <a16:creationId xmlns:a16="http://schemas.microsoft.com/office/drawing/2014/main" id="{B0065DB5-3380-571C-F181-18C69CC510B0}"/>
                </a:ext>
              </a:extLst>
            </p:cNvPr>
            <p:cNvSpPr txBox="1"/>
            <p:nvPr/>
          </p:nvSpPr>
          <p:spPr>
            <a:xfrm>
              <a:off x="8116323" y="2714894"/>
              <a:ext cx="1343" cy="448"/>
            </a:xfrm>
            <a:custGeom>
              <a:avLst/>
              <a:gdLst/>
              <a:ahLst/>
              <a:cxnLst/>
              <a:rect l="l" t="t" r="r" b="b"/>
              <a:pathLst>
                <a:path w="1343" h="448">
                  <a:moveTo>
                    <a:pt x="895" y="0"/>
                  </a:moveTo>
                  <a:cubicBezTo>
                    <a:pt x="895" y="0"/>
                    <a:pt x="895" y="448"/>
                    <a:pt x="1343" y="448"/>
                  </a:cubicBezTo>
                  <a:lnTo>
                    <a:pt x="0" y="448"/>
                  </a:lnTo>
                  <a:cubicBezTo>
                    <a:pt x="448" y="448"/>
                    <a:pt x="895"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49" name="TextBox 148">
              <a:extLst>
                <a:ext uri="{FF2B5EF4-FFF2-40B4-BE49-F238E27FC236}">
                  <a16:creationId xmlns:a16="http://schemas.microsoft.com/office/drawing/2014/main" id="{A9D50D2B-38F3-3494-8D34-814ACDB3A08B}"/>
                </a:ext>
              </a:extLst>
            </p:cNvPr>
            <p:cNvSpPr txBox="1"/>
            <p:nvPr/>
          </p:nvSpPr>
          <p:spPr>
            <a:xfrm>
              <a:off x="8191085" y="2719371"/>
              <a:ext cx="1094" cy="448"/>
            </a:xfrm>
            <a:custGeom>
              <a:avLst/>
              <a:gdLst/>
              <a:ahLst/>
              <a:cxnLst/>
              <a:rect l="l" t="t" r="r" b="b"/>
              <a:pathLst>
                <a:path w="1094" h="448">
                  <a:moveTo>
                    <a:pt x="895" y="0"/>
                  </a:moveTo>
                  <a:cubicBezTo>
                    <a:pt x="1343" y="0"/>
                    <a:pt x="895" y="448"/>
                    <a:pt x="895" y="448"/>
                  </a:cubicBezTo>
                  <a:lnTo>
                    <a:pt x="0" y="448"/>
                  </a:lnTo>
                  <a:cubicBezTo>
                    <a:pt x="447" y="448"/>
                    <a:pt x="447" y="448"/>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50" name="TextBox 149">
              <a:extLst>
                <a:ext uri="{FF2B5EF4-FFF2-40B4-BE49-F238E27FC236}">
                  <a16:creationId xmlns:a16="http://schemas.microsoft.com/office/drawing/2014/main" id="{A677E749-61E3-BC7D-7D06-A09D6FEA789A}"/>
                </a:ext>
              </a:extLst>
            </p:cNvPr>
            <p:cNvSpPr txBox="1"/>
            <p:nvPr/>
          </p:nvSpPr>
          <p:spPr>
            <a:xfrm>
              <a:off x="6199483" y="2728325"/>
              <a:ext cx="896" cy="2238"/>
            </a:xfrm>
            <a:custGeom>
              <a:avLst/>
              <a:gdLst/>
              <a:ahLst/>
              <a:cxnLst/>
              <a:rect l="l" t="t" r="r" b="b"/>
              <a:pathLst>
                <a:path w="896" h="2238">
                  <a:moveTo>
                    <a:pt x="448" y="0"/>
                  </a:moveTo>
                  <a:lnTo>
                    <a:pt x="896" y="0"/>
                  </a:lnTo>
                  <a:cubicBezTo>
                    <a:pt x="896" y="895"/>
                    <a:pt x="448" y="1790"/>
                    <a:pt x="0" y="2238"/>
                  </a:cubicBezTo>
                  <a:lnTo>
                    <a:pt x="0" y="1790"/>
                  </a:lnTo>
                  <a:cubicBezTo>
                    <a:pt x="0" y="1343"/>
                    <a:pt x="0" y="447"/>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51" name="TextBox 150">
              <a:extLst>
                <a:ext uri="{FF2B5EF4-FFF2-40B4-BE49-F238E27FC236}">
                  <a16:creationId xmlns:a16="http://schemas.microsoft.com/office/drawing/2014/main" id="{59B2DB53-1A4F-B7C2-4714-BC3BE65C3B72}"/>
                </a:ext>
              </a:extLst>
            </p:cNvPr>
            <p:cNvSpPr txBox="1"/>
            <p:nvPr/>
          </p:nvSpPr>
          <p:spPr>
            <a:xfrm>
              <a:off x="7968590" y="2729220"/>
              <a:ext cx="2686" cy="2686"/>
            </a:xfrm>
            <a:custGeom>
              <a:avLst/>
              <a:gdLst/>
              <a:ahLst/>
              <a:cxnLst/>
              <a:rect l="l" t="t" r="r" b="b"/>
              <a:pathLst>
                <a:path w="2686" h="2686">
                  <a:moveTo>
                    <a:pt x="2686" y="0"/>
                  </a:moveTo>
                  <a:lnTo>
                    <a:pt x="2686" y="448"/>
                  </a:lnTo>
                  <a:cubicBezTo>
                    <a:pt x="2686" y="1343"/>
                    <a:pt x="2238" y="1791"/>
                    <a:pt x="2238" y="1791"/>
                  </a:cubicBezTo>
                  <a:cubicBezTo>
                    <a:pt x="2238" y="2686"/>
                    <a:pt x="1791" y="2686"/>
                    <a:pt x="895" y="2686"/>
                  </a:cubicBezTo>
                  <a:lnTo>
                    <a:pt x="0" y="2686"/>
                  </a:lnTo>
                  <a:lnTo>
                    <a:pt x="0" y="2238"/>
                  </a:lnTo>
                  <a:lnTo>
                    <a:pt x="2686"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52" name="TextBox 151">
              <a:extLst>
                <a:ext uri="{FF2B5EF4-FFF2-40B4-BE49-F238E27FC236}">
                  <a16:creationId xmlns:a16="http://schemas.microsoft.com/office/drawing/2014/main" id="{EC1A81F4-5E5F-268C-A21D-0FD9B23E4CF3}"/>
                </a:ext>
              </a:extLst>
            </p:cNvPr>
            <p:cNvSpPr txBox="1"/>
            <p:nvPr/>
          </p:nvSpPr>
          <p:spPr>
            <a:xfrm>
              <a:off x="6192768" y="2731906"/>
              <a:ext cx="1791" cy="2238"/>
            </a:xfrm>
            <a:custGeom>
              <a:avLst/>
              <a:gdLst/>
              <a:ahLst/>
              <a:cxnLst/>
              <a:rect l="l" t="t" r="r" b="b"/>
              <a:pathLst>
                <a:path w="1791" h="2238">
                  <a:moveTo>
                    <a:pt x="0" y="0"/>
                  </a:moveTo>
                  <a:lnTo>
                    <a:pt x="448" y="0"/>
                  </a:lnTo>
                  <a:cubicBezTo>
                    <a:pt x="896" y="0"/>
                    <a:pt x="1791" y="448"/>
                    <a:pt x="1791" y="448"/>
                  </a:cubicBezTo>
                  <a:lnTo>
                    <a:pt x="1791" y="895"/>
                  </a:lnTo>
                  <a:lnTo>
                    <a:pt x="0" y="2238"/>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53" name="TextBox 152">
              <a:extLst>
                <a:ext uri="{FF2B5EF4-FFF2-40B4-BE49-F238E27FC236}">
                  <a16:creationId xmlns:a16="http://schemas.microsoft.com/office/drawing/2014/main" id="{F6E8113A-F35C-F419-D15C-63D7E92B94F7}"/>
                </a:ext>
              </a:extLst>
            </p:cNvPr>
            <p:cNvSpPr txBox="1"/>
            <p:nvPr/>
          </p:nvSpPr>
          <p:spPr>
            <a:xfrm>
              <a:off x="6197245" y="2731907"/>
              <a:ext cx="1343" cy="1791"/>
            </a:xfrm>
            <a:custGeom>
              <a:avLst/>
              <a:gdLst/>
              <a:ahLst/>
              <a:cxnLst/>
              <a:rect l="l" t="t" r="r" b="b"/>
              <a:pathLst>
                <a:path w="1343" h="1791">
                  <a:moveTo>
                    <a:pt x="895" y="0"/>
                  </a:moveTo>
                  <a:lnTo>
                    <a:pt x="1343" y="0"/>
                  </a:lnTo>
                  <a:lnTo>
                    <a:pt x="1343" y="448"/>
                  </a:lnTo>
                  <a:cubicBezTo>
                    <a:pt x="1343" y="895"/>
                    <a:pt x="895" y="1343"/>
                    <a:pt x="448" y="1791"/>
                  </a:cubicBezTo>
                  <a:lnTo>
                    <a:pt x="0" y="1791"/>
                  </a:lnTo>
                  <a:cubicBezTo>
                    <a:pt x="0" y="895"/>
                    <a:pt x="448" y="448"/>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54" name="TextBox 153">
              <a:extLst>
                <a:ext uri="{FF2B5EF4-FFF2-40B4-BE49-F238E27FC236}">
                  <a16:creationId xmlns:a16="http://schemas.microsoft.com/office/drawing/2014/main" id="{4D3D2DE0-D13B-CBE0-FA85-93D0E62E8069}"/>
                </a:ext>
              </a:extLst>
            </p:cNvPr>
            <p:cNvSpPr txBox="1"/>
            <p:nvPr/>
          </p:nvSpPr>
          <p:spPr>
            <a:xfrm>
              <a:off x="7952026" y="2732355"/>
              <a:ext cx="3332" cy="3133"/>
            </a:xfrm>
            <a:custGeom>
              <a:avLst/>
              <a:gdLst/>
              <a:ahLst/>
              <a:cxnLst/>
              <a:rect l="l" t="t" r="r" b="b"/>
              <a:pathLst>
                <a:path w="3332" h="3133">
                  <a:moveTo>
                    <a:pt x="3134" y="0"/>
                  </a:moveTo>
                  <a:cubicBezTo>
                    <a:pt x="3134" y="0"/>
                    <a:pt x="3581" y="447"/>
                    <a:pt x="3134" y="447"/>
                  </a:cubicBezTo>
                  <a:cubicBezTo>
                    <a:pt x="2238" y="1790"/>
                    <a:pt x="895" y="3133"/>
                    <a:pt x="0" y="3133"/>
                  </a:cubicBezTo>
                  <a:cubicBezTo>
                    <a:pt x="1343" y="1790"/>
                    <a:pt x="2238" y="447"/>
                    <a:pt x="3134"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55" name="TextBox 154">
              <a:extLst>
                <a:ext uri="{FF2B5EF4-FFF2-40B4-BE49-F238E27FC236}">
                  <a16:creationId xmlns:a16="http://schemas.microsoft.com/office/drawing/2014/main" id="{A4C39701-F5AD-1EE5-D998-5E7DE17DDFE7}"/>
                </a:ext>
              </a:extLst>
            </p:cNvPr>
            <p:cNvSpPr txBox="1"/>
            <p:nvPr/>
          </p:nvSpPr>
          <p:spPr>
            <a:xfrm>
              <a:off x="6190082" y="2735041"/>
              <a:ext cx="1791" cy="3133"/>
            </a:xfrm>
            <a:custGeom>
              <a:avLst/>
              <a:gdLst/>
              <a:ahLst/>
              <a:cxnLst/>
              <a:rect l="l" t="t" r="r" b="b"/>
              <a:pathLst>
                <a:path w="1791" h="3133">
                  <a:moveTo>
                    <a:pt x="1343" y="0"/>
                  </a:moveTo>
                  <a:lnTo>
                    <a:pt x="1791" y="0"/>
                  </a:lnTo>
                  <a:lnTo>
                    <a:pt x="1791" y="447"/>
                  </a:lnTo>
                  <a:lnTo>
                    <a:pt x="1343" y="1343"/>
                  </a:lnTo>
                  <a:lnTo>
                    <a:pt x="1343" y="2686"/>
                  </a:lnTo>
                  <a:cubicBezTo>
                    <a:pt x="1343" y="3133"/>
                    <a:pt x="895" y="3133"/>
                    <a:pt x="448" y="3133"/>
                  </a:cubicBezTo>
                  <a:lnTo>
                    <a:pt x="0" y="2686"/>
                  </a:lnTo>
                  <a:lnTo>
                    <a:pt x="0" y="1790"/>
                  </a:lnTo>
                  <a:lnTo>
                    <a:pt x="1343"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56" name="TextBox 155">
              <a:extLst>
                <a:ext uri="{FF2B5EF4-FFF2-40B4-BE49-F238E27FC236}">
                  <a16:creationId xmlns:a16="http://schemas.microsoft.com/office/drawing/2014/main" id="{351613AE-7A90-AC4B-5E19-60F99A15E8F2}"/>
                </a:ext>
              </a:extLst>
            </p:cNvPr>
            <p:cNvSpPr txBox="1"/>
            <p:nvPr/>
          </p:nvSpPr>
          <p:spPr>
            <a:xfrm>
              <a:off x="7956950" y="2735935"/>
              <a:ext cx="3134" cy="2238"/>
            </a:xfrm>
            <a:custGeom>
              <a:avLst/>
              <a:gdLst/>
              <a:ahLst/>
              <a:cxnLst/>
              <a:rect l="l" t="t" r="r" b="b"/>
              <a:pathLst>
                <a:path w="3134" h="2238">
                  <a:moveTo>
                    <a:pt x="2687" y="0"/>
                  </a:moveTo>
                  <a:lnTo>
                    <a:pt x="3134" y="0"/>
                  </a:lnTo>
                  <a:lnTo>
                    <a:pt x="3134" y="448"/>
                  </a:lnTo>
                  <a:cubicBezTo>
                    <a:pt x="3134" y="895"/>
                    <a:pt x="2239" y="1343"/>
                    <a:pt x="2239" y="1343"/>
                  </a:cubicBezTo>
                  <a:cubicBezTo>
                    <a:pt x="2239" y="1343"/>
                    <a:pt x="2239" y="1791"/>
                    <a:pt x="1791" y="2238"/>
                  </a:cubicBezTo>
                  <a:lnTo>
                    <a:pt x="1344" y="2238"/>
                  </a:lnTo>
                  <a:cubicBezTo>
                    <a:pt x="896" y="2238"/>
                    <a:pt x="0" y="1791"/>
                    <a:pt x="0" y="1343"/>
                  </a:cubicBezTo>
                  <a:cubicBezTo>
                    <a:pt x="896" y="0"/>
                    <a:pt x="1791" y="0"/>
                    <a:pt x="268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57" name="TextBox 156">
              <a:extLst>
                <a:ext uri="{FF2B5EF4-FFF2-40B4-BE49-F238E27FC236}">
                  <a16:creationId xmlns:a16="http://schemas.microsoft.com/office/drawing/2014/main" id="{B410E686-8507-31F2-4672-07522D120D86}"/>
                </a:ext>
              </a:extLst>
            </p:cNvPr>
            <p:cNvSpPr txBox="1"/>
            <p:nvPr/>
          </p:nvSpPr>
          <p:spPr>
            <a:xfrm>
              <a:off x="6184262" y="2739517"/>
              <a:ext cx="6268" cy="10745"/>
            </a:xfrm>
            <a:custGeom>
              <a:avLst/>
              <a:gdLst/>
              <a:ahLst/>
              <a:cxnLst/>
              <a:rect l="l" t="t" r="r" b="b"/>
              <a:pathLst>
                <a:path w="6268" h="10745">
                  <a:moveTo>
                    <a:pt x="5372" y="0"/>
                  </a:moveTo>
                  <a:cubicBezTo>
                    <a:pt x="5820" y="0"/>
                    <a:pt x="5820" y="0"/>
                    <a:pt x="6268" y="448"/>
                  </a:cubicBezTo>
                  <a:lnTo>
                    <a:pt x="896" y="10297"/>
                  </a:lnTo>
                  <a:lnTo>
                    <a:pt x="448" y="10745"/>
                  </a:lnTo>
                  <a:lnTo>
                    <a:pt x="0" y="10745"/>
                  </a:lnTo>
                  <a:lnTo>
                    <a:pt x="0" y="9402"/>
                  </a:lnTo>
                  <a:cubicBezTo>
                    <a:pt x="448" y="8059"/>
                    <a:pt x="896" y="6268"/>
                    <a:pt x="1791" y="4477"/>
                  </a:cubicBezTo>
                  <a:cubicBezTo>
                    <a:pt x="1791" y="4030"/>
                    <a:pt x="1791" y="4030"/>
                    <a:pt x="2239" y="4030"/>
                  </a:cubicBezTo>
                  <a:lnTo>
                    <a:pt x="4925" y="448"/>
                  </a:lnTo>
                  <a:lnTo>
                    <a:pt x="5372"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58" name="TextBox 157">
              <a:extLst>
                <a:ext uri="{FF2B5EF4-FFF2-40B4-BE49-F238E27FC236}">
                  <a16:creationId xmlns:a16="http://schemas.microsoft.com/office/drawing/2014/main" id="{4985A572-A915-9B7A-DCAD-296907D7C5FE}"/>
                </a:ext>
              </a:extLst>
            </p:cNvPr>
            <p:cNvSpPr txBox="1"/>
            <p:nvPr/>
          </p:nvSpPr>
          <p:spPr>
            <a:xfrm>
              <a:off x="7952474" y="2739965"/>
              <a:ext cx="1343" cy="1791"/>
            </a:xfrm>
            <a:custGeom>
              <a:avLst/>
              <a:gdLst/>
              <a:ahLst/>
              <a:cxnLst/>
              <a:rect l="l" t="t" r="r" b="b"/>
              <a:pathLst>
                <a:path w="1343" h="1791">
                  <a:moveTo>
                    <a:pt x="0" y="0"/>
                  </a:moveTo>
                  <a:lnTo>
                    <a:pt x="1343" y="0"/>
                  </a:lnTo>
                  <a:lnTo>
                    <a:pt x="895" y="896"/>
                  </a:lnTo>
                  <a:cubicBezTo>
                    <a:pt x="447" y="1343"/>
                    <a:pt x="0" y="1343"/>
                    <a:pt x="0" y="1791"/>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59" name="TextBox 158">
              <a:extLst>
                <a:ext uri="{FF2B5EF4-FFF2-40B4-BE49-F238E27FC236}">
                  <a16:creationId xmlns:a16="http://schemas.microsoft.com/office/drawing/2014/main" id="{5FC69D58-DB7D-957C-BC51-0759BAEE6F34}"/>
                </a:ext>
              </a:extLst>
            </p:cNvPr>
            <p:cNvSpPr txBox="1"/>
            <p:nvPr/>
          </p:nvSpPr>
          <p:spPr>
            <a:xfrm>
              <a:off x="6177547" y="2775330"/>
              <a:ext cx="896" cy="896"/>
            </a:xfrm>
            <a:custGeom>
              <a:avLst/>
              <a:gdLst/>
              <a:ahLst/>
              <a:cxnLst/>
              <a:rect l="l" t="t" r="r" b="b"/>
              <a:pathLst>
                <a:path w="896" h="896">
                  <a:moveTo>
                    <a:pt x="448" y="0"/>
                  </a:moveTo>
                  <a:lnTo>
                    <a:pt x="896" y="0"/>
                  </a:lnTo>
                  <a:lnTo>
                    <a:pt x="896" y="448"/>
                  </a:lnTo>
                  <a:cubicBezTo>
                    <a:pt x="448" y="448"/>
                    <a:pt x="0" y="896"/>
                    <a:pt x="0" y="896"/>
                  </a:cubicBezTo>
                  <a:cubicBezTo>
                    <a:pt x="0" y="448"/>
                    <a:pt x="0" y="448"/>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60" name="TextBox 159">
              <a:extLst>
                <a:ext uri="{FF2B5EF4-FFF2-40B4-BE49-F238E27FC236}">
                  <a16:creationId xmlns:a16="http://schemas.microsoft.com/office/drawing/2014/main" id="{85BA5955-E7EB-4336-8D0C-5172ACE57D32}"/>
                </a:ext>
              </a:extLst>
            </p:cNvPr>
            <p:cNvSpPr txBox="1"/>
            <p:nvPr/>
          </p:nvSpPr>
          <p:spPr>
            <a:xfrm>
              <a:off x="6176204" y="2776227"/>
              <a:ext cx="1343" cy="1791"/>
            </a:xfrm>
            <a:custGeom>
              <a:avLst/>
              <a:gdLst/>
              <a:ahLst/>
              <a:cxnLst/>
              <a:rect l="l" t="t" r="r" b="b"/>
              <a:pathLst>
                <a:path w="1343" h="1791">
                  <a:moveTo>
                    <a:pt x="1343" y="0"/>
                  </a:moveTo>
                  <a:lnTo>
                    <a:pt x="1343" y="895"/>
                  </a:lnTo>
                  <a:cubicBezTo>
                    <a:pt x="1343" y="1343"/>
                    <a:pt x="895" y="1343"/>
                    <a:pt x="895" y="1791"/>
                  </a:cubicBezTo>
                  <a:lnTo>
                    <a:pt x="448" y="1791"/>
                  </a:lnTo>
                  <a:cubicBezTo>
                    <a:pt x="0" y="1343"/>
                    <a:pt x="0" y="1343"/>
                    <a:pt x="0" y="895"/>
                  </a:cubicBezTo>
                  <a:lnTo>
                    <a:pt x="1343"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61" name="TextBox 160">
              <a:extLst>
                <a:ext uri="{FF2B5EF4-FFF2-40B4-BE49-F238E27FC236}">
                  <a16:creationId xmlns:a16="http://schemas.microsoft.com/office/drawing/2014/main" id="{BF2CA31C-31F4-28F4-B7A4-E434C0F42623}"/>
                </a:ext>
              </a:extLst>
            </p:cNvPr>
            <p:cNvSpPr txBox="1"/>
            <p:nvPr/>
          </p:nvSpPr>
          <p:spPr>
            <a:xfrm>
              <a:off x="6162326" y="2778018"/>
              <a:ext cx="11192" cy="20593"/>
            </a:xfrm>
            <a:custGeom>
              <a:avLst/>
              <a:gdLst/>
              <a:ahLst/>
              <a:cxnLst/>
              <a:rect l="l" t="t" r="r" b="b"/>
              <a:pathLst>
                <a:path w="11192" h="20593">
                  <a:moveTo>
                    <a:pt x="9401" y="0"/>
                  </a:moveTo>
                  <a:cubicBezTo>
                    <a:pt x="9401" y="0"/>
                    <a:pt x="9849" y="447"/>
                    <a:pt x="9849" y="895"/>
                  </a:cubicBezTo>
                  <a:lnTo>
                    <a:pt x="9849" y="1790"/>
                  </a:lnTo>
                  <a:cubicBezTo>
                    <a:pt x="9849" y="2238"/>
                    <a:pt x="10297" y="2686"/>
                    <a:pt x="10744" y="3133"/>
                  </a:cubicBezTo>
                  <a:cubicBezTo>
                    <a:pt x="10744" y="3581"/>
                    <a:pt x="11192" y="3581"/>
                    <a:pt x="11192" y="3581"/>
                  </a:cubicBezTo>
                  <a:cubicBezTo>
                    <a:pt x="11192" y="4029"/>
                    <a:pt x="10744" y="4029"/>
                    <a:pt x="9849" y="4476"/>
                  </a:cubicBezTo>
                  <a:lnTo>
                    <a:pt x="6715" y="6715"/>
                  </a:lnTo>
                  <a:lnTo>
                    <a:pt x="6715" y="9401"/>
                  </a:lnTo>
                  <a:cubicBezTo>
                    <a:pt x="6715" y="9848"/>
                    <a:pt x="7163" y="9848"/>
                    <a:pt x="7163" y="10296"/>
                  </a:cubicBezTo>
                  <a:lnTo>
                    <a:pt x="7163" y="10744"/>
                  </a:lnTo>
                  <a:cubicBezTo>
                    <a:pt x="7163" y="10744"/>
                    <a:pt x="6715" y="11191"/>
                    <a:pt x="6268" y="11191"/>
                  </a:cubicBezTo>
                  <a:cubicBezTo>
                    <a:pt x="5820" y="11639"/>
                    <a:pt x="4925" y="12982"/>
                    <a:pt x="4925" y="13877"/>
                  </a:cubicBezTo>
                  <a:cubicBezTo>
                    <a:pt x="4029" y="14773"/>
                    <a:pt x="4029" y="15220"/>
                    <a:pt x="4029" y="15668"/>
                  </a:cubicBezTo>
                  <a:lnTo>
                    <a:pt x="4029" y="16116"/>
                  </a:lnTo>
                  <a:cubicBezTo>
                    <a:pt x="4029" y="16564"/>
                    <a:pt x="4029" y="17011"/>
                    <a:pt x="4477" y="17459"/>
                  </a:cubicBezTo>
                  <a:cubicBezTo>
                    <a:pt x="4477" y="17907"/>
                    <a:pt x="4477" y="18354"/>
                    <a:pt x="5372" y="18354"/>
                  </a:cubicBezTo>
                  <a:lnTo>
                    <a:pt x="6268" y="18354"/>
                  </a:lnTo>
                  <a:lnTo>
                    <a:pt x="6715" y="18802"/>
                  </a:lnTo>
                  <a:cubicBezTo>
                    <a:pt x="6715" y="19250"/>
                    <a:pt x="5820" y="19697"/>
                    <a:pt x="5372" y="19697"/>
                  </a:cubicBezTo>
                  <a:cubicBezTo>
                    <a:pt x="4925" y="20145"/>
                    <a:pt x="4029" y="20145"/>
                    <a:pt x="3134" y="20593"/>
                  </a:cubicBezTo>
                  <a:lnTo>
                    <a:pt x="896" y="20593"/>
                  </a:lnTo>
                  <a:cubicBezTo>
                    <a:pt x="448" y="20593"/>
                    <a:pt x="0" y="20593"/>
                    <a:pt x="0" y="20145"/>
                  </a:cubicBezTo>
                  <a:cubicBezTo>
                    <a:pt x="0" y="19697"/>
                    <a:pt x="896" y="19250"/>
                    <a:pt x="896" y="18802"/>
                  </a:cubicBezTo>
                  <a:cubicBezTo>
                    <a:pt x="1343" y="17459"/>
                    <a:pt x="1791" y="16116"/>
                    <a:pt x="1791" y="14773"/>
                  </a:cubicBezTo>
                  <a:lnTo>
                    <a:pt x="2686" y="13877"/>
                  </a:lnTo>
                  <a:cubicBezTo>
                    <a:pt x="4029" y="12982"/>
                    <a:pt x="4477" y="12087"/>
                    <a:pt x="4477" y="10744"/>
                  </a:cubicBezTo>
                  <a:cubicBezTo>
                    <a:pt x="5820" y="8505"/>
                    <a:pt x="5820" y="5819"/>
                    <a:pt x="7163" y="4029"/>
                  </a:cubicBezTo>
                  <a:cubicBezTo>
                    <a:pt x="7163" y="3133"/>
                    <a:pt x="8058" y="1343"/>
                    <a:pt x="8954" y="447"/>
                  </a:cubicBezTo>
                  <a:cubicBezTo>
                    <a:pt x="8954" y="0"/>
                    <a:pt x="9401" y="0"/>
                    <a:pt x="940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62" name="TextBox 161">
              <a:extLst>
                <a:ext uri="{FF2B5EF4-FFF2-40B4-BE49-F238E27FC236}">
                  <a16:creationId xmlns:a16="http://schemas.microsoft.com/office/drawing/2014/main" id="{F0934820-5FDE-5353-BC3F-64A0EC46FA66}"/>
                </a:ext>
              </a:extLst>
            </p:cNvPr>
            <p:cNvSpPr txBox="1"/>
            <p:nvPr/>
          </p:nvSpPr>
          <p:spPr>
            <a:xfrm>
              <a:off x="6172175" y="2786970"/>
              <a:ext cx="1791" cy="3134"/>
            </a:xfrm>
            <a:custGeom>
              <a:avLst/>
              <a:gdLst/>
              <a:ahLst/>
              <a:cxnLst/>
              <a:rect l="l" t="t" r="r" b="b"/>
              <a:pathLst>
                <a:path w="1791" h="3134">
                  <a:moveTo>
                    <a:pt x="1791" y="0"/>
                  </a:moveTo>
                  <a:cubicBezTo>
                    <a:pt x="1791" y="0"/>
                    <a:pt x="1343" y="448"/>
                    <a:pt x="1791" y="448"/>
                  </a:cubicBezTo>
                  <a:lnTo>
                    <a:pt x="1791" y="1343"/>
                  </a:lnTo>
                  <a:cubicBezTo>
                    <a:pt x="1791" y="1343"/>
                    <a:pt x="1791" y="1791"/>
                    <a:pt x="1343" y="2238"/>
                  </a:cubicBezTo>
                  <a:cubicBezTo>
                    <a:pt x="1343" y="3134"/>
                    <a:pt x="448" y="3134"/>
                    <a:pt x="448" y="3134"/>
                  </a:cubicBezTo>
                  <a:cubicBezTo>
                    <a:pt x="0" y="2686"/>
                    <a:pt x="0" y="2238"/>
                    <a:pt x="0" y="2238"/>
                  </a:cubicBezTo>
                  <a:cubicBezTo>
                    <a:pt x="0" y="1343"/>
                    <a:pt x="448" y="895"/>
                    <a:pt x="895" y="448"/>
                  </a:cubicBezTo>
                  <a:cubicBezTo>
                    <a:pt x="1343" y="0"/>
                    <a:pt x="1791" y="0"/>
                    <a:pt x="179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63" name="TextBox 162">
              <a:extLst>
                <a:ext uri="{FF2B5EF4-FFF2-40B4-BE49-F238E27FC236}">
                  <a16:creationId xmlns:a16="http://schemas.microsoft.com/office/drawing/2014/main" id="{8A4D1F6F-AE28-3A42-412B-E8F3C5E1BFF9}"/>
                </a:ext>
              </a:extLst>
            </p:cNvPr>
            <p:cNvSpPr txBox="1"/>
            <p:nvPr/>
          </p:nvSpPr>
          <p:spPr>
            <a:xfrm>
              <a:off x="7746858" y="2793685"/>
              <a:ext cx="28203" cy="24622"/>
            </a:xfrm>
            <a:custGeom>
              <a:avLst/>
              <a:gdLst/>
              <a:ahLst/>
              <a:cxnLst/>
              <a:rect l="l" t="t" r="r" b="b"/>
              <a:pathLst>
                <a:path w="28203" h="24622">
                  <a:moveTo>
                    <a:pt x="22831" y="0"/>
                  </a:moveTo>
                  <a:lnTo>
                    <a:pt x="24174" y="0"/>
                  </a:lnTo>
                  <a:cubicBezTo>
                    <a:pt x="24622" y="448"/>
                    <a:pt x="24622" y="896"/>
                    <a:pt x="24622" y="1343"/>
                  </a:cubicBezTo>
                  <a:cubicBezTo>
                    <a:pt x="24622" y="1343"/>
                    <a:pt x="24622" y="1343"/>
                    <a:pt x="24622" y="1791"/>
                  </a:cubicBezTo>
                  <a:cubicBezTo>
                    <a:pt x="24622" y="1791"/>
                    <a:pt x="24622" y="2239"/>
                    <a:pt x="24622" y="2239"/>
                  </a:cubicBezTo>
                  <a:lnTo>
                    <a:pt x="25069" y="2686"/>
                  </a:lnTo>
                  <a:lnTo>
                    <a:pt x="27756" y="2686"/>
                  </a:lnTo>
                  <a:cubicBezTo>
                    <a:pt x="27756" y="2686"/>
                    <a:pt x="28203" y="3134"/>
                    <a:pt x="28203" y="3134"/>
                  </a:cubicBezTo>
                  <a:cubicBezTo>
                    <a:pt x="28203" y="3582"/>
                    <a:pt x="27756" y="3582"/>
                    <a:pt x="27756" y="4029"/>
                  </a:cubicBezTo>
                  <a:cubicBezTo>
                    <a:pt x="27756" y="4477"/>
                    <a:pt x="26860" y="4925"/>
                    <a:pt x="25965" y="5820"/>
                  </a:cubicBezTo>
                  <a:cubicBezTo>
                    <a:pt x="25517" y="5820"/>
                    <a:pt x="25517" y="6715"/>
                    <a:pt x="25517" y="6715"/>
                  </a:cubicBezTo>
                  <a:cubicBezTo>
                    <a:pt x="25965" y="6715"/>
                    <a:pt x="26412" y="6268"/>
                    <a:pt x="26412" y="6268"/>
                  </a:cubicBezTo>
                  <a:cubicBezTo>
                    <a:pt x="26860" y="6268"/>
                    <a:pt x="27308" y="5820"/>
                    <a:pt x="27756" y="5372"/>
                  </a:cubicBezTo>
                  <a:cubicBezTo>
                    <a:pt x="27756" y="5820"/>
                    <a:pt x="28203" y="5820"/>
                    <a:pt x="28203" y="6268"/>
                  </a:cubicBezTo>
                  <a:cubicBezTo>
                    <a:pt x="27756" y="6268"/>
                    <a:pt x="27756" y="6715"/>
                    <a:pt x="27756" y="6715"/>
                  </a:cubicBezTo>
                  <a:cubicBezTo>
                    <a:pt x="27756" y="7163"/>
                    <a:pt x="27756" y="7163"/>
                    <a:pt x="27756" y="7163"/>
                  </a:cubicBezTo>
                  <a:cubicBezTo>
                    <a:pt x="26412" y="8954"/>
                    <a:pt x="24174" y="10297"/>
                    <a:pt x="22383" y="10297"/>
                  </a:cubicBezTo>
                  <a:cubicBezTo>
                    <a:pt x="21488" y="10297"/>
                    <a:pt x="21040" y="10744"/>
                    <a:pt x="20593" y="11640"/>
                  </a:cubicBezTo>
                  <a:cubicBezTo>
                    <a:pt x="19250" y="11640"/>
                    <a:pt x="18802" y="12535"/>
                    <a:pt x="18802" y="13430"/>
                  </a:cubicBezTo>
                  <a:cubicBezTo>
                    <a:pt x="18802" y="13878"/>
                    <a:pt x="18354" y="13878"/>
                    <a:pt x="17906" y="14326"/>
                  </a:cubicBezTo>
                  <a:cubicBezTo>
                    <a:pt x="17011" y="14773"/>
                    <a:pt x="17011" y="14773"/>
                    <a:pt x="17011" y="14773"/>
                  </a:cubicBezTo>
                  <a:cubicBezTo>
                    <a:pt x="17011" y="15221"/>
                    <a:pt x="17011" y="15669"/>
                    <a:pt x="17906" y="16116"/>
                  </a:cubicBezTo>
                  <a:cubicBezTo>
                    <a:pt x="17906" y="16564"/>
                    <a:pt x="18354" y="17012"/>
                    <a:pt x="18354" y="17012"/>
                  </a:cubicBezTo>
                  <a:cubicBezTo>
                    <a:pt x="18354" y="17012"/>
                    <a:pt x="17906" y="17459"/>
                    <a:pt x="17906" y="17459"/>
                  </a:cubicBezTo>
                  <a:cubicBezTo>
                    <a:pt x="17011" y="17907"/>
                    <a:pt x="17011" y="18803"/>
                    <a:pt x="16116" y="18803"/>
                  </a:cubicBezTo>
                  <a:cubicBezTo>
                    <a:pt x="14773" y="19250"/>
                    <a:pt x="14325" y="19698"/>
                    <a:pt x="13878" y="20146"/>
                  </a:cubicBezTo>
                  <a:cubicBezTo>
                    <a:pt x="13878" y="21489"/>
                    <a:pt x="13430" y="21489"/>
                    <a:pt x="12534" y="21489"/>
                  </a:cubicBezTo>
                  <a:lnTo>
                    <a:pt x="12087" y="21489"/>
                  </a:lnTo>
                  <a:lnTo>
                    <a:pt x="12087" y="21041"/>
                  </a:lnTo>
                  <a:lnTo>
                    <a:pt x="12982" y="19698"/>
                  </a:lnTo>
                  <a:lnTo>
                    <a:pt x="12087" y="19698"/>
                  </a:lnTo>
                  <a:lnTo>
                    <a:pt x="9848" y="22832"/>
                  </a:lnTo>
                  <a:cubicBezTo>
                    <a:pt x="9848" y="22832"/>
                    <a:pt x="9848" y="23279"/>
                    <a:pt x="9401" y="23279"/>
                  </a:cubicBezTo>
                  <a:lnTo>
                    <a:pt x="8953" y="23279"/>
                  </a:lnTo>
                  <a:cubicBezTo>
                    <a:pt x="8505" y="22832"/>
                    <a:pt x="7610" y="22384"/>
                    <a:pt x="7610" y="21489"/>
                  </a:cubicBezTo>
                  <a:lnTo>
                    <a:pt x="7610" y="20146"/>
                  </a:lnTo>
                  <a:cubicBezTo>
                    <a:pt x="8505" y="19698"/>
                    <a:pt x="9401" y="18355"/>
                    <a:pt x="10296" y="17459"/>
                  </a:cubicBezTo>
                  <a:cubicBezTo>
                    <a:pt x="11191" y="15221"/>
                    <a:pt x="12982" y="13878"/>
                    <a:pt x="13430" y="12087"/>
                  </a:cubicBezTo>
                  <a:cubicBezTo>
                    <a:pt x="13430" y="11640"/>
                    <a:pt x="13878" y="11192"/>
                    <a:pt x="13878" y="10744"/>
                  </a:cubicBezTo>
                  <a:lnTo>
                    <a:pt x="14773" y="9401"/>
                  </a:lnTo>
                  <a:lnTo>
                    <a:pt x="14325" y="8954"/>
                  </a:lnTo>
                  <a:lnTo>
                    <a:pt x="13878" y="8954"/>
                  </a:lnTo>
                  <a:lnTo>
                    <a:pt x="9848" y="13878"/>
                  </a:lnTo>
                  <a:cubicBezTo>
                    <a:pt x="9401" y="14326"/>
                    <a:pt x="8058" y="15221"/>
                    <a:pt x="7610" y="15221"/>
                  </a:cubicBezTo>
                  <a:lnTo>
                    <a:pt x="5819" y="17907"/>
                  </a:lnTo>
                  <a:cubicBezTo>
                    <a:pt x="4476" y="20146"/>
                    <a:pt x="2686" y="21489"/>
                    <a:pt x="1343" y="23727"/>
                  </a:cubicBezTo>
                  <a:cubicBezTo>
                    <a:pt x="1790" y="23727"/>
                    <a:pt x="1790" y="24175"/>
                    <a:pt x="1790" y="24175"/>
                  </a:cubicBezTo>
                  <a:cubicBezTo>
                    <a:pt x="1790" y="24175"/>
                    <a:pt x="1343" y="24175"/>
                    <a:pt x="895" y="24622"/>
                  </a:cubicBezTo>
                  <a:lnTo>
                    <a:pt x="447" y="24622"/>
                  </a:lnTo>
                  <a:cubicBezTo>
                    <a:pt x="447" y="24622"/>
                    <a:pt x="447" y="24175"/>
                    <a:pt x="447" y="24175"/>
                  </a:cubicBezTo>
                  <a:cubicBezTo>
                    <a:pt x="447" y="24175"/>
                    <a:pt x="447" y="24175"/>
                    <a:pt x="0" y="23727"/>
                  </a:cubicBezTo>
                  <a:cubicBezTo>
                    <a:pt x="447" y="23727"/>
                    <a:pt x="447" y="23279"/>
                    <a:pt x="447" y="22832"/>
                  </a:cubicBezTo>
                  <a:cubicBezTo>
                    <a:pt x="1343" y="21936"/>
                    <a:pt x="1790" y="21489"/>
                    <a:pt x="2238" y="20146"/>
                  </a:cubicBezTo>
                  <a:lnTo>
                    <a:pt x="4028" y="17907"/>
                  </a:lnTo>
                  <a:cubicBezTo>
                    <a:pt x="4924" y="17012"/>
                    <a:pt x="5372" y="15669"/>
                    <a:pt x="5819" y="14773"/>
                  </a:cubicBezTo>
                  <a:cubicBezTo>
                    <a:pt x="6715" y="14326"/>
                    <a:pt x="7610" y="13430"/>
                    <a:pt x="7610" y="12535"/>
                  </a:cubicBezTo>
                  <a:lnTo>
                    <a:pt x="8953" y="11192"/>
                  </a:lnTo>
                  <a:cubicBezTo>
                    <a:pt x="9401" y="9849"/>
                    <a:pt x="10296" y="9401"/>
                    <a:pt x="12087" y="8058"/>
                  </a:cubicBezTo>
                  <a:cubicBezTo>
                    <a:pt x="12534" y="6268"/>
                    <a:pt x="13430" y="4477"/>
                    <a:pt x="15668" y="4029"/>
                  </a:cubicBezTo>
                  <a:cubicBezTo>
                    <a:pt x="16116" y="4029"/>
                    <a:pt x="16563" y="3582"/>
                    <a:pt x="16563" y="3582"/>
                  </a:cubicBezTo>
                  <a:cubicBezTo>
                    <a:pt x="17011" y="3582"/>
                    <a:pt x="17011" y="4029"/>
                    <a:pt x="17459" y="4477"/>
                  </a:cubicBezTo>
                  <a:cubicBezTo>
                    <a:pt x="17906" y="4477"/>
                    <a:pt x="17906" y="4925"/>
                    <a:pt x="18354" y="4925"/>
                  </a:cubicBezTo>
                  <a:cubicBezTo>
                    <a:pt x="18354" y="4925"/>
                    <a:pt x="18354" y="4925"/>
                    <a:pt x="18802" y="4477"/>
                  </a:cubicBezTo>
                  <a:cubicBezTo>
                    <a:pt x="18802" y="4477"/>
                    <a:pt x="19697" y="4477"/>
                    <a:pt x="20593" y="3582"/>
                  </a:cubicBezTo>
                  <a:cubicBezTo>
                    <a:pt x="21488" y="3134"/>
                    <a:pt x="21936" y="2686"/>
                    <a:pt x="22831" y="2686"/>
                  </a:cubicBezTo>
                  <a:lnTo>
                    <a:pt x="23279" y="2239"/>
                  </a:lnTo>
                  <a:lnTo>
                    <a:pt x="22831" y="2239"/>
                  </a:lnTo>
                  <a:cubicBezTo>
                    <a:pt x="22383" y="1791"/>
                    <a:pt x="22383" y="1343"/>
                    <a:pt x="22383" y="1343"/>
                  </a:cubicBezTo>
                  <a:cubicBezTo>
                    <a:pt x="22383" y="896"/>
                    <a:pt x="22383" y="448"/>
                    <a:pt x="2283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64" name="TextBox 163">
              <a:extLst>
                <a:ext uri="{FF2B5EF4-FFF2-40B4-BE49-F238E27FC236}">
                  <a16:creationId xmlns:a16="http://schemas.microsoft.com/office/drawing/2014/main" id="{EDC7C117-6695-1843-F327-83FC97D68801}"/>
                </a:ext>
              </a:extLst>
            </p:cNvPr>
            <p:cNvSpPr txBox="1"/>
            <p:nvPr/>
          </p:nvSpPr>
          <p:spPr>
            <a:xfrm>
              <a:off x="7971086" y="2795477"/>
              <a:ext cx="2686" cy="1343"/>
            </a:xfrm>
            <a:custGeom>
              <a:avLst/>
              <a:gdLst/>
              <a:ahLst/>
              <a:cxnLst/>
              <a:rect l="l" t="t" r="r" b="b"/>
              <a:pathLst>
                <a:path w="2686" h="1343">
                  <a:moveTo>
                    <a:pt x="1790" y="0"/>
                  </a:moveTo>
                  <a:cubicBezTo>
                    <a:pt x="2238" y="448"/>
                    <a:pt x="2686" y="448"/>
                    <a:pt x="2686" y="448"/>
                  </a:cubicBezTo>
                  <a:lnTo>
                    <a:pt x="2686" y="1343"/>
                  </a:lnTo>
                  <a:lnTo>
                    <a:pt x="0" y="1343"/>
                  </a:lnTo>
                  <a:lnTo>
                    <a:pt x="0" y="448"/>
                  </a:lnTo>
                  <a:cubicBezTo>
                    <a:pt x="447" y="448"/>
                    <a:pt x="895" y="0"/>
                    <a:pt x="179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65" name="TextBox 164">
              <a:extLst>
                <a:ext uri="{FF2B5EF4-FFF2-40B4-BE49-F238E27FC236}">
                  <a16:creationId xmlns:a16="http://schemas.microsoft.com/office/drawing/2014/main" id="{D3F3DB5F-D725-82BD-9EA4-D026FCDCDEA8}"/>
                </a:ext>
              </a:extLst>
            </p:cNvPr>
            <p:cNvSpPr txBox="1"/>
            <p:nvPr/>
          </p:nvSpPr>
          <p:spPr>
            <a:xfrm>
              <a:off x="8179016" y="2797714"/>
              <a:ext cx="2239" cy="2686"/>
            </a:xfrm>
            <a:custGeom>
              <a:avLst/>
              <a:gdLst/>
              <a:ahLst/>
              <a:cxnLst/>
              <a:rect l="l" t="t" r="r" b="b"/>
              <a:pathLst>
                <a:path w="2239" h="2686">
                  <a:moveTo>
                    <a:pt x="448" y="0"/>
                  </a:moveTo>
                  <a:lnTo>
                    <a:pt x="896" y="0"/>
                  </a:lnTo>
                  <a:lnTo>
                    <a:pt x="2239" y="1791"/>
                  </a:lnTo>
                  <a:cubicBezTo>
                    <a:pt x="2239" y="1791"/>
                    <a:pt x="1791" y="2686"/>
                    <a:pt x="1343" y="2686"/>
                  </a:cubicBezTo>
                  <a:cubicBezTo>
                    <a:pt x="896" y="2686"/>
                    <a:pt x="448" y="2239"/>
                    <a:pt x="448" y="1791"/>
                  </a:cubicBezTo>
                  <a:cubicBezTo>
                    <a:pt x="0" y="1791"/>
                    <a:pt x="0" y="1343"/>
                    <a:pt x="0" y="896"/>
                  </a:cubicBezTo>
                  <a:cubicBezTo>
                    <a:pt x="0" y="896"/>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66" name="TextBox 165">
              <a:extLst>
                <a:ext uri="{FF2B5EF4-FFF2-40B4-BE49-F238E27FC236}">
                  <a16:creationId xmlns:a16="http://schemas.microsoft.com/office/drawing/2014/main" id="{DDCFE486-0A30-80D2-5D4D-109AC1B94203}"/>
                </a:ext>
              </a:extLst>
            </p:cNvPr>
            <p:cNvSpPr txBox="1"/>
            <p:nvPr/>
          </p:nvSpPr>
          <p:spPr>
            <a:xfrm>
              <a:off x="6171280" y="2800849"/>
              <a:ext cx="2686" cy="7163"/>
            </a:xfrm>
            <a:custGeom>
              <a:avLst/>
              <a:gdLst/>
              <a:ahLst/>
              <a:cxnLst/>
              <a:rect l="l" t="t" r="r" b="b"/>
              <a:pathLst>
                <a:path w="2686" h="7163">
                  <a:moveTo>
                    <a:pt x="2238" y="0"/>
                  </a:moveTo>
                  <a:cubicBezTo>
                    <a:pt x="2238" y="0"/>
                    <a:pt x="2686" y="0"/>
                    <a:pt x="2686" y="448"/>
                  </a:cubicBezTo>
                  <a:cubicBezTo>
                    <a:pt x="1790" y="2686"/>
                    <a:pt x="1790" y="5372"/>
                    <a:pt x="447" y="7163"/>
                  </a:cubicBezTo>
                  <a:lnTo>
                    <a:pt x="0" y="7163"/>
                  </a:lnTo>
                  <a:lnTo>
                    <a:pt x="0" y="6715"/>
                  </a:lnTo>
                  <a:lnTo>
                    <a:pt x="447" y="6715"/>
                  </a:lnTo>
                  <a:lnTo>
                    <a:pt x="447" y="4924"/>
                  </a:lnTo>
                  <a:cubicBezTo>
                    <a:pt x="447" y="3581"/>
                    <a:pt x="895" y="2686"/>
                    <a:pt x="1343" y="1791"/>
                  </a:cubicBezTo>
                  <a:lnTo>
                    <a:pt x="223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67" name="TextBox 166">
              <a:extLst>
                <a:ext uri="{FF2B5EF4-FFF2-40B4-BE49-F238E27FC236}">
                  <a16:creationId xmlns:a16="http://schemas.microsoft.com/office/drawing/2014/main" id="{2BE4C319-8E0D-B041-7731-2301F25861CC}"/>
                </a:ext>
              </a:extLst>
            </p:cNvPr>
            <p:cNvSpPr txBox="1"/>
            <p:nvPr/>
          </p:nvSpPr>
          <p:spPr>
            <a:xfrm>
              <a:off x="8179464" y="2802192"/>
              <a:ext cx="6267" cy="12535"/>
            </a:xfrm>
            <a:custGeom>
              <a:avLst/>
              <a:gdLst/>
              <a:ahLst/>
              <a:cxnLst/>
              <a:rect l="l" t="t" r="r" b="b"/>
              <a:pathLst>
                <a:path w="6267" h="12535">
                  <a:moveTo>
                    <a:pt x="2238" y="0"/>
                  </a:moveTo>
                  <a:cubicBezTo>
                    <a:pt x="2238" y="0"/>
                    <a:pt x="3134" y="0"/>
                    <a:pt x="2686" y="448"/>
                  </a:cubicBezTo>
                  <a:cubicBezTo>
                    <a:pt x="3134" y="1343"/>
                    <a:pt x="2686" y="2238"/>
                    <a:pt x="3581" y="2686"/>
                  </a:cubicBezTo>
                  <a:cubicBezTo>
                    <a:pt x="4029" y="3581"/>
                    <a:pt x="4925" y="3581"/>
                    <a:pt x="5372" y="4477"/>
                  </a:cubicBezTo>
                  <a:cubicBezTo>
                    <a:pt x="5820" y="4924"/>
                    <a:pt x="6267" y="5372"/>
                    <a:pt x="6267" y="5820"/>
                  </a:cubicBezTo>
                  <a:lnTo>
                    <a:pt x="6267" y="7610"/>
                  </a:lnTo>
                  <a:cubicBezTo>
                    <a:pt x="6267" y="9849"/>
                    <a:pt x="5372" y="11192"/>
                    <a:pt x="3134" y="11640"/>
                  </a:cubicBezTo>
                  <a:cubicBezTo>
                    <a:pt x="2686" y="12087"/>
                    <a:pt x="1791" y="12087"/>
                    <a:pt x="1343" y="12087"/>
                  </a:cubicBezTo>
                  <a:cubicBezTo>
                    <a:pt x="895" y="12535"/>
                    <a:pt x="448" y="12535"/>
                    <a:pt x="448" y="12535"/>
                  </a:cubicBezTo>
                  <a:cubicBezTo>
                    <a:pt x="0" y="12535"/>
                    <a:pt x="0" y="12535"/>
                    <a:pt x="0" y="12087"/>
                  </a:cubicBezTo>
                  <a:lnTo>
                    <a:pt x="0" y="11192"/>
                  </a:lnTo>
                  <a:cubicBezTo>
                    <a:pt x="448" y="10744"/>
                    <a:pt x="895" y="9849"/>
                    <a:pt x="895" y="9849"/>
                  </a:cubicBezTo>
                  <a:cubicBezTo>
                    <a:pt x="0" y="8506"/>
                    <a:pt x="0" y="7610"/>
                    <a:pt x="0" y="6715"/>
                  </a:cubicBezTo>
                  <a:cubicBezTo>
                    <a:pt x="448" y="6267"/>
                    <a:pt x="895" y="5372"/>
                    <a:pt x="895" y="4924"/>
                  </a:cubicBezTo>
                  <a:cubicBezTo>
                    <a:pt x="448" y="4477"/>
                    <a:pt x="448" y="3581"/>
                    <a:pt x="448" y="2686"/>
                  </a:cubicBezTo>
                  <a:lnTo>
                    <a:pt x="448" y="448"/>
                  </a:lnTo>
                  <a:cubicBezTo>
                    <a:pt x="895" y="0"/>
                    <a:pt x="1343" y="0"/>
                    <a:pt x="223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68" name="TextBox 167">
              <a:extLst>
                <a:ext uri="{FF2B5EF4-FFF2-40B4-BE49-F238E27FC236}">
                  <a16:creationId xmlns:a16="http://schemas.microsoft.com/office/drawing/2014/main" id="{3877E7D0-253B-027B-B7D8-865B2EE4851E}"/>
                </a:ext>
              </a:extLst>
            </p:cNvPr>
            <p:cNvSpPr txBox="1"/>
            <p:nvPr/>
          </p:nvSpPr>
          <p:spPr>
            <a:xfrm>
              <a:off x="7965266" y="2802639"/>
              <a:ext cx="2686" cy="2238"/>
            </a:xfrm>
            <a:custGeom>
              <a:avLst/>
              <a:gdLst/>
              <a:ahLst/>
              <a:cxnLst/>
              <a:rect l="l" t="t" r="r" b="b"/>
              <a:pathLst>
                <a:path w="2686" h="2238">
                  <a:moveTo>
                    <a:pt x="447" y="0"/>
                  </a:moveTo>
                  <a:lnTo>
                    <a:pt x="895" y="0"/>
                  </a:lnTo>
                  <a:cubicBezTo>
                    <a:pt x="895" y="447"/>
                    <a:pt x="1343" y="447"/>
                    <a:pt x="1791" y="447"/>
                  </a:cubicBezTo>
                  <a:lnTo>
                    <a:pt x="2686" y="447"/>
                  </a:lnTo>
                  <a:lnTo>
                    <a:pt x="2686" y="895"/>
                  </a:lnTo>
                  <a:cubicBezTo>
                    <a:pt x="2238" y="1790"/>
                    <a:pt x="1343" y="2238"/>
                    <a:pt x="447" y="2238"/>
                  </a:cubicBezTo>
                  <a:cubicBezTo>
                    <a:pt x="447" y="1790"/>
                    <a:pt x="0" y="1343"/>
                    <a:pt x="0" y="1343"/>
                  </a:cubicBezTo>
                  <a:cubicBezTo>
                    <a:pt x="447" y="895"/>
                    <a:pt x="447" y="447"/>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69" name="TextBox 168">
              <a:extLst>
                <a:ext uri="{FF2B5EF4-FFF2-40B4-BE49-F238E27FC236}">
                  <a16:creationId xmlns:a16="http://schemas.microsoft.com/office/drawing/2014/main" id="{5D3A9EAC-3F2C-3711-D18A-D0E54FAEF841}"/>
                </a:ext>
              </a:extLst>
            </p:cNvPr>
            <p:cNvSpPr txBox="1"/>
            <p:nvPr/>
          </p:nvSpPr>
          <p:spPr>
            <a:xfrm>
              <a:off x="8183493" y="2802639"/>
              <a:ext cx="1343" cy="1790"/>
            </a:xfrm>
            <a:custGeom>
              <a:avLst/>
              <a:gdLst/>
              <a:ahLst/>
              <a:cxnLst/>
              <a:rect l="l" t="t" r="r" b="b"/>
              <a:pathLst>
                <a:path w="1343" h="1790">
                  <a:moveTo>
                    <a:pt x="896" y="0"/>
                  </a:moveTo>
                  <a:cubicBezTo>
                    <a:pt x="896" y="0"/>
                    <a:pt x="1343" y="447"/>
                    <a:pt x="1343" y="895"/>
                  </a:cubicBezTo>
                  <a:lnTo>
                    <a:pt x="1343" y="1790"/>
                  </a:lnTo>
                  <a:lnTo>
                    <a:pt x="896" y="1790"/>
                  </a:lnTo>
                  <a:cubicBezTo>
                    <a:pt x="448" y="1790"/>
                    <a:pt x="448" y="1343"/>
                    <a:pt x="0" y="1343"/>
                  </a:cubicBezTo>
                  <a:cubicBezTo>
                    <a:pt x="0" y="1343"/>
                    <a:pt x="0" y="895"/>
                    <a:pt x="448" y="447"/>
                  </a:cubicBezTo>
                  <a:lnTo>
                    <a:pt x="896"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70" name="TextBox 169">
              <a:extLst>
                <a:ext uri="{FF2B5EF4-FFF2-40B4-BE49-F238E27FC236}">
                  <a16:creationId xmlns:a16="http://schemas.microsoft.com/office/drawing/2014/main" id="{E693AE5B-7B9F-98EC-A14B-B74DF558B31E}"/>
                </a:ext>
              </a:extLst>
            </p:cNvPr>
            <p:cNvSpPr txBox="1"/>
            <p:nvPr/>
          </p:nvSpPr>
          <p:spPr>
            <a:xfrm>
              <a:off x="6165012" y="2803534"/>
              <a:ext cx="1343" cy="2686"/>
            </a:xfrm>
            <a:custGeom>
              <a:avLst/>
              <a:gdLst/>
              <a:ahLst/>
              <a:cxnLst/>
              <a:rect l="l" t="t" r="r" b="b"/>
              <a:pathLst>
                <a:path w="1343" h="2686">
                  <a:moveTo>
                    <a:pt x="896" y="0"/>
                  </a:moveTo>
                  <a:cubicBezTo>
                    <a:pt x="896" y="448"/>
                    <a:pt x="896" y="895"/>
                    <a:pt x="1343" y="1343"/>
                  </a:cubicBezTo>
                  <a:cubicBezTo>
                    <a:pt x="1343" y="1791"/>
                    <a:pt x="896" y="2238"/>
                    <a:pt x="896" y="2686"/>
                  </a:cubicBezTo>
                  <a:lnTo>
                    <a:pt x="448" y="2686"/>
                  </a:lnTo>
                  <a:cubicBezTo>
                    <a:pt x="0" y="2686"/>
                    <a:pt x="0" y="2686"/>
                    <a:pt x="0" y="2238"/>
                  </a:cubicBezTo>
                  <a:lnTo>
                    <a:pt x="0" y="1343"/>
                  </a:lnTo>
                  <a:cubicBezTo>
                    <a:pt x="448" y="895"/>
                    <a:pt x="896" y="448"/>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71" name="TextBox 170">
              <a:extLst>
                <a:ext uri="{FF2B5EF4-FFF2-40B4-BE49-F238E27FC236}">
                  <a16:creationId xmlns:a16="http://schemas.microsoft.com/office/drawing/2014/main" id="{CDD59E94-E1AC-34EC-E323-67CF4EE4790C}"/>
                </a:ext>
              </a:extLst>
            </p:cNvPr>
            <p:cNvSpPr txBox="1"/>
            <p:nvPr/>
          </p:nvSpPr>
          <p:spPr>
            <a:xfrm>
              <a:off x="7968400" y="2804878"/>
              <a:ext cx="1790" cy="895"/>
            </a:xfrm>
            <a:custGeom>
              <a:avLst/>
              <a:gdLst/>
              <a:ahLst/>
              <a:cxnLst/>
              <a:rect l="l" t="t" r="r" b="b"/>
              <a:pathLst>
                <a:path w="1790" h="895">
                  <a:moveTo>
                    <a:pt x="0" y="0"/>
                  </a:moveTo>
                  <a:lnTo>
                    <a:pt x="1343" y="0"/>
                  </a:lnTo>
                  <a:cubicBezTo>
                    <a:pt x="1790" y="0"/>
                    <a:pt x="1790" y="448"/>
                    <a:pt x="1790" y="895"/>
                  </a:cubicBezTo>
                  <a:lnTo>
                    <a:pt x="447" y="895"/>
                  </a:lnTo>
                  <a:cubicBezTo>
                    <a:pt x="447" y="895"/>
                    <a:pt x="0" y="448"/>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72" name="TextBox 171">
              <a:extLst>
                <a:ext uri="{FF2B5EF4-FFF2-40B4-BE49-F238E27FC236}">
                  <a16:creationId xmlns:a16="http://schemas.microsoft.com/office/drawing/2014/main" id="{EC6E8118-63D9-02C4-EEFF-C6A482B1A299}"/>
                </a:ext>
              </a:extLst>
            </p:cNvPr>
            <p:cNvSpPr txBox="1"/>
            <p:nvPr/>
          </p:nvSpPr>
          <p:spPr>
            <a:xfrm>
              <a:off x="7960341" y="2807115"/>
              <a:ext cx="6716" cy="6716"/>
            </a:xfrm>
            <a:custGeom>
              <a:avLst/>
              <a:gdLst/>
              <a:ahLst/>
              <a:cxnLst/>
              <a:rect l="l" t="t" r="r" b="b"/>
              <a:pathLst>
                <a:path w="6716" h="6716">
                  <a:moveTo>
                    <a:pt x="2239" y="0"/>
                  </a:moveTo>
                  <a:lnTo>
                    <a:pt x="2687" y="0"/>
                  </a:lnTo>
                  <a:cubicBezTo>
                    <a:pt x="4925" y="448"/>
                    <a:pt x="5372" y="448"/>
                    <a:pt x="5372" y="896"/>
                  </a:cubicBezTo>
                  <a:cubicBezTo>
                    <a:pt x="5372" y="1343"/>
                    <a:pt x="4925" y="2239"/>
                    <a:pt x="4477" y="3134"/>
                  </a:cubicBezTo>
                  <a:cubicBezTo>
                    <a:pt x="4477" y="3134"/>
                    <a:pt x="4477" y="3582"/>
                    <a:pt x="4925" y="4029"/>
                  </a:cubicBezTo>
                  <a:lnTo>
                    <a:pt x="6716" y="5373"/>
                  </a:lnTo>
                  <a:cubicBezTo>
                    <a:pt x="6716" y="5820"/>
                    <a:pt x="6716" y="6268"/>
                    <a:pt x="6268" y="6268"/>
                  </a:cubicBezTo>
                  <a:lnTo>
                    <a:pt x="5372" y="6268"/>
                  </a:lnTo>
                  <a:cubicBezTo>
                    <a:pt x="4925" y="6268"/>
                    <a:pt x="4477" y="6268"/>
                    <a:pt x="3582" y="6716"/>
                  </a:cubicBezTo>
                  <a:lnTo>
                    <a:pt x="3134" y="6716"/>
                  </a:lnTo>
                  <a:cubicBezTo>
                    <a:pt x="2687" y="6716"/>
                    <a:pt x="2239" y="6268"/>
                    <a:pt x="2239" y="5820"/>
                  </a:cubicBezTo>
                  <a:cubicBezTo>
                    <a:pt x="2239" y="5373"/>
                    <a:pt x="1791" y="4925"/>
                    <a:pt x="2239" y="4925"/>
                  </a:cubicBezTo>
                  <a:cubicBezTo>
                    <a:pt x="1791" y="3582"/>
                    <a:pt x="1343" y="3134"/>
                    <a:pt x="0" y="1791"/>
                  </a:cubicBezTo>
                  <a:lnTo>
                    <a:pt x="0" y="896"/>
                  </a:lnTo>
                  <a:cubicBezTo>
                    <a:pt x="0" y="448"/>
                    <a:pt x="448" y="0"/>
                    <a:pt x="2239"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73" name="TextBox 172">
              <a:extLst>
                <a:ext uri="{FF2B5EF4-FFF2-40B4-BE49-F238E27FC236}">
                  <a16:creationId xmlns:a16="http://schemas.microsoft.com/office/drawing/2014/main" id="{5F2D6D6A-0E8B-9F6C-24B5-53186518F6D5}"/>
                </a:ext>
              </a:extLst>
            </p:cNvPr>
            <p:cNvSpPr txBox="1"/>
            <p:nvPr/>
          </p:nvSpPr>
          <p:spPr>
            <a:xfrm>
              <a:off x="6152799" y="2807564"/>
              <a:ext cx="7289" cy="14773"/>
            </a:xfrm>
            <a:custGeom>
              <a:avLst/>
              <a:gdLst/>
              <a:ahLst/>
              <a:cxnLst/>
              <a:rect l="l" t="t" r="r" b="b"/>
              <a:pathLst>
                <a:path w="7289" h="14773">
                  <a:moveTo>
                    <a:pt x="6841" y="0"/>
                  </a:moveTo>
                  <a:lnTo>
                    <a:pt x="7289" y="0"/>
                  </a:lnTo>
                  <a:lnTo>
                    <a:pt x="6841" y="448"/>
                  </a:lnTo>
                  <a:lnTo>
                    <a:pt x="6841" y="1791"/>
                  </a:lnTo>
                  <a:cubicBezTo>
                    <a:pt x="6394" y="3134"/>
                    <a:pt x="6394" y="3581"/>
                    <a:pt x="6394" y="4925"/>
                  </a:cubicBezTo>
                  <a:cubicBezTo>
                    <a:pt x="5946" y="5820"/>
                    <a:pt x="5498" y="6715"/>
                    <a:pt x="5498" y="7611"/>
                  </a:cubicBezTo>
                  <a:cubicBezTo>
                    <a:pt x="5498" y="8058"/>
                    <a:pt x="5051" y="8058"/>
                    <a:pt x="5051" y="8506"/>
                  </a:cubicBezTo>
                  <a:cubicBezTo>
                    <a:pt x="5051" y="8954"/>
                    <a:pt x="5051" y="8954"/>
                    <a:pt x="5498" y="9401"/>
                  </a:cubicBezTo>
                  <a:lnTo>
                    <a:pt x="4155" y="11192"/>
                  </a:lnTo>
                  <a:cubicBezTo>
                    <a:pt x="3707" y="11640"/>
                    <a:pt x="3707" y="11640"/>
                    <a:pt x="3707" y="12087"/>
                  </a:cubicBezTo>
                  <a:cubicBezTo>
                    <a:pt x="3707" y="12535"/>
                    <a:pt x="3707" y="12535"/>
                    <a:pt x="4155" y="12983"/>
                  </a:cubicBezTo>
                  <a:cubicBezTo>
                    <a:pt x="4155" y="13430"/>
                    <a:pt x="4603" y="13878"/>
                    <a:pt x="4603" y="13878"/>
                  </a:cubicBezTo>
                  <a:cubicBezTo>
                    <a:pt x="4603" y="14326"/>
                    <a:pt x="4155" y="14326"/>
                    <a:pt x="4155" y="14326"/>
                  </a:cubicBezTo>
                  <a:cubicBezTo>
                    <a:pt x="3260" y="14326"/>
                    <a:pt x="2812" y="14326"/>
                    <a:pt x="2364" y="14773"/>
                  </a:cubicBezTo>
                  <a:cubicBezTo>
                    <a:pt x="1917" y="14773"/>
                    <a:pt x="1469" y="14326"/>
                    <a:pt x="1469" y="14326"/>
                  </a:cubicBezTo>
                  <a:lnTo>
                    <a:pt x="126" y="10744"/>
                  </a:lnTo>
                  <a:cubicBezTo>
                    <a:pt x="-322" y="10744"/>
                    <a:pt x="574" y="10297"/>
                    <a:pt x="574" y="10297"/>
                  </a:cubicBezTo>
                  <a:lnTo>
                    <a:pt x="1021" y="10297"/>
                  </a:lnTo>
                  <a:cubicBezTo>
                    <a:pt x="1021" y="10297"/>
                    <a:pt x="1021" y="10744"/>
                    <a:pt x="1469" y="10744"/>
                  </a:cubicBezTo>
                  <a:lnTo>
                    <a:pt x="2812" y="9849"/>
                  </a:lnTo>
                  <a:cubicBezTo>
                    <a:pt x="2812" y="9401"/>
                    <a:pt x="3260" y="8506"/>
                    <a:pt x="3260" y="8058"/>
                  </a:cubicBezTo>
                  <a:lnTo>
                    <a:pt x="5498" y="3134"/>
                  </a:lnTo>
                  <a:cubicBezTo>
                    <a:pt x="5498" y="2238"/>
                    <a:pt x="6394" y="895"/>
                    <a:pt x="684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74" name="TextBox 173">
              <a:extLst>
                <a:ext uri="{FF2B5EF4-FFF2-40B4-BE49-F238E27FC236}">
                  <a16:creationId xmlns:a16="http://schemas.microsoft.com/office/drawing/2014/main" id="{488AF9FE-3A28-EF66-5952-3FA5D6CCE75D}"/>
                </a:ext>
              </a:extLst>
            </p:cNvPr>
            <p:cNvSpPr txBox="1"/>
            <p:nvPr/>
          </p:nvSpPr>
          <p:spPr>
            <a:xfrm>
              <a:off x="8187074" y="2808907"/>
              <a:ext cx="2687" cy="4477"/>
            </a:xfrm>
            <a:custGeom>
              <a:avLst/>
              <a:gdLst/>
              <a:ahLst/>
              <a:cxnLst/>
              <a:rect l="l" t="t" r="r" b="b"/>
              <a:pathLst>
                <a:path w="2687" h="4477">
                  <a:moveTo>
                    <a:pt x="448" y="0"/>
                  </a:moveTo>
                  <a:lnTo>
                    <a:pt x="896" y="0"/>
                  </a:lnTo>
                  <a:cubicBezTo>
                    <a:pt x="1791" y="448"/>
                    <a:pt x="2239" y="1343"/>
                    <a:pt x="2687" y="1791"/>
                  </a:cubicBezTo>
                  <a:lnTo>
                    <a:pt x="2687" y="2238"/>
                  </a:lnTo>
                  <a:cubicBezTo>
                    <a:pt x="1791" y="3134"/>
                    <a:pt x="1791" y="3582"/>
                    <a:pt x="448" y="4477"/>
                  </a:cubicBezTo>
                  <a:cubicBezTo>
                    <a:pt x="448" y="4477"/>
                    <a:pt x="0" y="4477"/>
                    <a:pt x="0" y="4029"/>
                  </a:cubicBezTo>
                  <a:lnTo>
                    <a:pt x="0" y="2238"/>
                  </a:lnTo>
                  <a:cubicBezTo>
                    <a:pt x="0" y="1791"/>
                    <a:pt x="448" y="895"/>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75" name="TextBox 174">
              <a:extLst>
                <a:ext uri="{FF2B5EF4-FFF2-40B4-BE49-F238E27FC236}">
                  <a16:creationId xmlns:a16="http://schemas.microsoft.com/office/drawing/2014/main" id="{5D164AF4-DD4E-DC26-E1FE-8B1E0EBB22F0}"/>
                </a:ext>
              </a:extLst>
            </p:cNvPr>
            <p:cNvSpPr txBox="1"/>
            <p:nvPr/>
          </p:nvSpPr>
          <p:spPr>
            <a:xfrm>
              <a:off x="6168594" y="2809802"/>
              <a:ext cx="2238" cy="5373"/>
            </a:xfrm>
            <a:custGeom>
              <a:avLst/>
              <a:gdLst/>
              <a:ahLst/>
              <a:cxnLst/>
              <a:rect l="l" t="t" r="r" b="b"/>
              <a:pathLst>
                <a:path w="2238" h="5373">
                  <a:moveTo>
                    <a:pt x="2238" y="0"/>
                  </a:moveTo>
                  <a:lnTo>
                    <a:pt x="2238" y="1791"/>
                  </a:lnTo>
                  <a:cubicBezTo>
                    <a:pt x="2238" y="2239"/>
                    <a:pt x="1343" y="3582"/>
                    <a:pt x="1343" y="4477"/>
                  </a:cubicBezTo>
                  <a:cubicBezTo>
                    <a:pt x="895" y="5373"/>
                    <a:pt x="895" y="5373"/>
                    <a:pt x="447" y="5373"/>
                  </a:cubicBezTo>
                  <a:lnTo>
                    <a:pt x="0" y="5373"/>
                  </a:lnTo>
                  <a:lnTo>
                    <a:pt x="0" y="4477"/>
                  </a:lnTo>
                  <a:cubicBezTo>
                    <a:pt x="447" y="3134"/>
                    <a:pt x="895" y="1343"/>
                    <a:pt x="1790" y="448"/>
                  </a:cubicBezTo>
                  <a:cubicBezTo>
                    <a:pt x="1790" y="0"/>
                    <a:pt x="2238" y="0"/>
                    <a:pt x="223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76" name="TextBox 175">
              <a:extLst>
                <a:ext uri="{FF2B5EF4-FFF2-40B4-BE49-F238E27FC236}">
                  <a16:creationId xmlns:a16="http://schemas.microsoft.com/office/drawing/2014/main" id="{DDA07933-0469-0AF8-3FF0-11412761F58B}"/>
                </a:ext>
              </a:extLst>
            </p:cNvPr>
            <p:cNvSpPr txBox="1"/>
            <p:nvPr/>
          </p:nvSpPr>
          <p:spPr>
            <a:xfrm>
              <a:off x="8185284" y="2814726"/>
              <a:ext cx="3581" cy="5820"/>
            </a:xfrm>
            <a:custGeom>
              <a:avLst/>
              <a:gdLst/>
              <a:ahLst/>
              <a:cxnLst/>
              <a:rect l="l" t="t" r="r" b="b"/>
              <a:pathLst>
                <a:path w="3581" h="5820">
                  <a:moveTo>
                    <a:pt x="1790" y="0"/>
                  </a:moveTo>
                  <a:cubicBezTo>
                    <a:pt x="2238" y="0"/>
                    <a:pt x="2686" y="0"/>
                    <a:pt x="3133" y="448"/>
                  </a:cubicBezTo>
                  <a:lnTo>
                    <a:pt x="3133" y="895"/>
                  </a:lnTo>
                  <a:cubicBezTo>
                    <a:pt x="2686" y="1343"/>
                    <a:pt x="2686" y="1343"/>
                    <a:pt x="2686" y="1791"/>
                  </a:cubicBezTo>
                  <a:cubicBezTo>
                    <a:pt x="2686" y="2238"/>
                    <a:pt x="2686" y="2686"/>
                    <a:pt x="3133" y="2686"/>
                  </a:cubicBezTo>
                  <a:lnTo>
                    <a:pt x="3581" y="3581"/>
                  </a:lnTo>
                  <a:cubicBezTo>
                    <a:pt x="2686" y="4029"/>
                    <a:pt x="2238" y="4924"/>
                    <a:pt x="1790" y="5820"/>
                  </a:cubicBezTo>
                  <a:lnTo>
                    <a:pt x="895" y="5820"/>
                  </a:lnTo>
                  <a:lnTo>
                    <a:pt x="0" y="2238"/>
                  </a:lnTo>
                  <a:lnTo>
                    <a:pt x="0" y="1791"/>
                  </a:lnTo>
                  <a:cubicBezTo>
                    <a:pt x="895" y="1343"/>
                    <a:pt x="895" y="448"/>
                    <a:pt x="179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77" name="TextBox 176">
              <a:extLst>
                <a:ext uri="{FF2B5EF4-FFF2-40B4-BE49-F238E27FC236}">
                  <a16:creationId xmlns:a16="http://schemas.microsoft.com/office/drawing/2014/main" id="{83F1C5BA-142D-195F-E153-E503BC69490B}"/>
                </a:ext>
              </a:extLst>
            </p:cNvPr>
            <p:cNvSpPr txBox="1"/>
            <p:nvPr/>
          </p:nvSpPr>
          <p:spPr>
            <a:xfrm>
              <a:off x="7898562" y="2817861"/>
              <a:ext cx="1791" cy="1969"/>
            </a:xfrm>
            <a:custGeom>
              <a:avLst/>
              <a:gdLst/>
              <a:ahLst/>
              <a:cxnLst/>
              <a:rect l="l" t="t" r="r" b="b"/>
              <a:pathLst>
                <a:path w="1791" h="1969">
                  <a:moveTo>
                    <a:pt x="448" y="0"/>
                  </a:moveTo>
                  <a:cubicBezTo>
                    <a:pt x="896" y="0"/>
                    <a:pt x="1343" y="447"/>
                    <a:pt x="1791" y="1790"/>
                  </a:cubicBezTo>
                  <a:lnTo>
                    <a:pt x="1791" y="1969"/>
                  </a:lnTo>
                  <a:lnTo>
                    <a:pt x="0" y="895"/>
                  </a:lnTo>
                  <a:cubicBezTo>
                    <a:pt x="0" y="447"/>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78" name="TextBox 177">
              <a:extLst>
                <a:ext uri="{FF2B5EF4-FFF2-40B4-BE49-F238E27FC236}">
                  <a16:creationId xmlns:a16="http://schemas.microsoft.com/office/drawing/2014/main" id="{31422EA3-06D6-3BFB-4FCA-02858E384BB6}"/>
                </a:ext>
              </a:extLst>
            </p:cNvPr>
            <p:cNvSpPr txBox="1"/>
            <p:nvPr/>
          </p:nvSpPr>
          <p:spPr>
            <a:xfrm>
              <a:off x="8178569" y="2818755"/>
              <a:ext cx="1790" cy="2686"/>
            </a:xfrm>
            <a:custGeom>
              <a:avLst/>
              <a:gdLst/>
              <a:ahLst/>
              <a:cxnLst/>
              <a:rect l="l" t="t" r="r" b="b"/>
              <a:pathLst>
                <a:path w="1790" h="2686">
                  <a:moveTo>
                    <a:pt x="895" y="0"/>
                  </a:moveTo>
                  <a:lnTo>
                    <a:pt x="1343" y="0"/>
                  </a:lnTo>
                  <a:lnTo>
                    <a:pt x="1790" y="448"/>
                  </a:lnTo>
                  <a:lnTo>
                    <a:pt x="1790" y="895"/>
                  </a:lnTo>
                  <a:cubicBezTo>
                    <a:pt x="1790" y="1343"/>
                    <a:pt x="1790" y="1791"/>
                    <a:pt x="1343" y="2238"/>
                  </a:cubicBezTo>
                  <a:cubicBezTo>
                    <a:pt x="1343" y="2686"/>
                    <a:pt x="895" y="2686"/>
                    <a:pt x="447" y="2686"/>
                  </a:cubicBezTo>
                  <a:cubicBezTo>
                    <a:pt x="0" y="2238"/>
                    <a:pt x="0" y="1791"/>
                    <a:pt x="0" y="1343"/>
                  </a:cubicBezTo>
                  <a:cubicBezTo>
                    <a:pt x="0" y="895"/>
                    <a:pt x="895" y="448"/>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79" name="TextBox 178">
              <a:extLst>
                <a:ext uri="{FF2B5EF4-FFF2-40B4-BE49-F238E27FC236}">
                  <a16:creationId xmlns:a16="http://schemas.microsoft.com/office/drawing/2014/main" id="{CA8B007F-CAC6-8278-B3FA-AF5C6944E0FB}"/>
                </a:ext>
              </a:extLst>
            </p:cNvPr>
            <p:cNvSpPr txBox="1"/>
            <p:nvPr/>
          </p:nvSpPr>
          <p:spPr>
            <a:xfrm>
              <a:off x="7963028" y="2819204"/>
              <a:ext cx="1790" cy="895"/>
            </a:xfrm>
            <a:custGeom>
              <a:avLst/>
              <a:gdLst/>
              <a:ahLst/>
              <a:cxnLst/>
              <a:rect l="l" t="t" r="r" b="b"/>
              <a:pathLst>
                <a:path w="1790" h="895">
                  <a:moveTo>
                    <a:pt x="895" y="0"/>
                  </a:moveTo>
                  <a:cubicBezTo>
                    <a:pt x="1790" y="0"/>
                    <a:pt x="1790" y="447"/>
                    <a:pt x="1790" y="447"/>
                  </a:cubicBezTo>
                  <a:cubicBezTo>
                    <a:pt x="1790" y="895"/>
                    <a:pt x="895" y="895"/>
                    <a:pt x="447" y="895"/>
                  </a:cubicBezTo>
                  <a:cubicBezTo>
                    <a:pt x="447" y="895"/>
                    <a:pt x="0" y="895"/>
                    <a:pt x="0" y="447"/>
                  </a:cubicBezTo>
                  <a:cubicBezTo>
                    <a:pt x="0" y="0"/>
                    <a:pt x="447"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80" name="TextBox 179">
              <a:extLst>
                <a:ext uri="{FF2B5EF4-FFF2-40B4-BE49-F238E27FC236}">
                  <a16:creationId xmlns:a16="http://schemas.microsoft.com/office/drawing/2014/main" id="{831B66D8-7F45-3F8D-3DF0-80EBF20359E0}"/>
                </a:ext>
              </a:extLst>
            </p:cNvPr>
            <p:cNvSpPr txBox="1"/>
            <p:nvPr/>
          </p:nvSpPr>
          <p:spPr>
            <a:xfrm>
              <a:off x="7958103" y="2820546"/>
              <a:ext cx="5372" cy="5372"/>
            </a:xfrm>
            <a:custGeom>
              <a:avLst/>
              <a:gdLst/>
              <a:ahLst/>
              <a:cxnLst/>
              <a:rect l="l" t="t" r="r" b="b"/>
              <a:pathLst>
                <a:path w="5372" h="5372">
                  <a:moveTo>
                    <a:pt x="895" y="0"/>
                  </a:moveTo>
                  <a:cubicBezTo>
                    <a:pt x="895" y="0"/>
                    <a:pt x="1791" y="0"/>
                    <a:pt x="2238" y="447"/>
                  </a:cubicBezTo>
                  <a:cubicBezTo>
                    <a:pt x="2686" y="447"/>
                    <a:pt x="3134" y="447"/>
                    <a:pt x="3581" y="1343"/>
                  </a:cubicBezTo>
                  <a:cubicBezTo>
                    <a:pt x="4029" y="2238"/>
                    <a:pt x="4029" y="3133"/>
                    <a:pt x="4029" y="3581"/>
                  </a:cubicBezTo>
                  <a:cubicBezTo>
                    <a:pt x="4925" y="4029"/>
                    <a:pt x="5372" y="4476"/>
                    <a:pt x="5372" y="4476"/>
                  </a:cubicBezTo>
                  <a:lnTo>
                    <a:pt x="5372" y="4924"/>
                  </a:lnTo>
                  <a:cubicBezTo>
                    <a:pt x="5372" y="5372"/>
                    <a:pt x="5372" y="5372"/>
                    <a:pt x="4925" y="5372"/>
                  </a:cubicBezTo>
                  <a:cubicBezTo>
                    <a:pt x="4029" y="5372"/>
                    <a:pt x="3581" y="5372"/>
                    <a:pt x="2238" y="4924"/>
                  </a:cubicBezTo>
                  <a:cubicBezTo>
                    <a:pt x="1791" y="4924"/>
                    <a:pt x="1791" y="4476"/>
                    <a:pt x="1791" y="4476"/>
                  </a:cubicBezTo>
                  <a:cubicBezTo>
                    <a:pt x="1791" y="4029"/>
                    <a:pt x="1791" y="4029"/>
                    <a:pt x="1343" y="3581"/>
                  </a:cubicBezTo>
                  <a:cubicBezTo>
                    <a:pt x="1343" y="3133"/>
                    <a:pt x="1343" y="2238"/>
                    <a:pt x="895" y="1790"/>
                  </a:cubicBezTo>
                  <a:cubicBezTo>
                    <a:pt x="448" y="1790"/>
                    <a:pt x="448" y="1343"/>
                    <a:pt x="448" y="895"/>
                  </a:cubicBezTo>
                  <a:lnTo>
                    <a:pt x="0" y="447"/>
                  </a:lnTo>
                  <a:cubicBezTo>
                    <a:pt x="0" y="0"/>
                    <a:pt x="448"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81" name="TextBox 180">
              <a:extLst>
                <a:ext uri="{FF2B5EF4-FFF2-40B4-BE49-F238E27FC236}">
                  <a16:creationId xmlns:a16="http://schemas.microsoft.com/office/drawing/2014/main" id="{886BA8B8-4CC8-E3A1-A9FD-A31B98ED59D0}"/>
                </a:ext>
              </a:extLst>
            </p:cNvPr>
            <p:cNvSpPr txBox="1"/>
            <p:nvPr/>
          </p:nvSpPr>
          <p:spPr>
            <a:xfrm>
              <a:off x="8116342" y="2822784"/>
              <a:ext cx="13430" cy="30442"/>
            </a:xfrm>
            <a:custGeom>
              <a:avLst/>
              <a:gdLst/>
              <a:ahLst/>
              <a:cxnLst/>
              <a:rect l="l" t="t" r="r" b="b"/>
              <a:pathLst>
                <a:path w="13430" h="30442">
                  <a:moveTo>
                    <a:pt x="12982" y="0"/>
                  </a:moveTo>
                  <a:lnTo>
                    <a:pt x="12982" y="448"/>
                  </a:lnTo>
                  <a:cubicBezTo>
                    <a:pt x="12982" y="448"/>
                    <a:pt x="13430" y="448"/>
                    <a:pt x="13430" y="895"/>
                  </a:cubicBezTo>
                  <a:cubicBezTo>
                    <a:pt x="12535" y="3581"/>
                    <a:pt x="11192" y="6268"/>
                    <a:pt x="10744" y="8954"/>
                  </a:cubicBezTo>
                  <a:lnTo>
                    <a:pt x="9401" y="10744"/>
                  </a:lnTo>
                  <a:lnTo>
                    <a:pt x="8953" y="11192"/>
                  </a:lnTo>
                  <a:cubicBezTo>
                    <a:pt x="8953" y="12535"/>
                    <a:pt x="8058" y="13430"/>
                    <a:pt x="7610" y="14773"/>
                  </a:cubicBezTo>
                  <a:cubicBezTo>
                    <a:pt x="6715" y="16116"/>
                    <a:pt x="5819" y="16564"/>
                    <a:pt x="5372" y="17907"/>
                  </a:cubicBezTo>
                  <a:lnTo>
                    <a:pt x="5372" y="19250"/>
                  </a:lnTo>
                  <a:cubicBezTo>
                    <a:pt x="5372" y="20145"/>
                    <a:pt x="5372" y="21041"/>
                    <a:pt x="4477" y="21936"/>
                  </a:cubicBezTo>
                  <a:cubicBezTo>
                    <a:pt x="4029" y="23279"/>
                    <a:pt x="3134" y="24622"/>
                    <a:pt x="2238" y="25965"/>
                  </a:cubicBezTo>
                  <a:cubicBezTo>
                    <a:pt x="1790" y="26413"/>
                    <a:pt x="1343" y="27308"/>
                    <a:pt x="1343" y="28204"/>
                  </a:cubicBezTo>
                  <a:lnTo>
                    <a:pt x="1343" y="29099"/>
                  </a:lnTo>
                  <a:cubicBezTo>
                    <a:pt x="1343" y="29547"/>
                    <a:pt x="1343" y="29547"/>
                    <a:pt x="895" y="29994"/>
                  </a:cubicBezTo>
                  <a:lnTo>
                    <a:pt x="447" y="30442"/>
                  </a:lnTo>
                  <a:cubicBezTo>
                    <a:pt x="0" y="30442"/>
                    <a:pt x="0" y="29994"/>
                    <a:pt x="0" y="29994"/>
                  </a:cubicBezTo>
                  <a:lnTo>
                    <a:pt x="447" y="29547"/>
                  </a:lnTo>
                  <a:cubicBezTo>
                    <a:pt x="447" y="28204"/>
                    <a:pt x="895" y="26861"/>
                    <a:pt x="1343" y="25070"/>
                  </a:cubicBezTo>
                  <a:cubicBezTo>
                    <a:pt x="2238" y="22831"/>
                    <a:pt x="3134" y="21041"/>
                    <a:pt x="3134" y="19250"/>
                  </a:cubicBezTo>
                  <a:cubicBezTo>
                    <a:pt x="3581" y="18355"/>
                    <a:pt x="4924" y="17459"/>
                    <a:pt x="4924" y="16564"/>
                  </a:cubicBezTo>
                  <a:cubicBezTo>
                    <a:pt x="4924" y="16116"/>
                    <a:pt x="4477" y="16116"/>
                    <a:pt x="4477" y="15669"/>
                  </a:cubicBezTo>
                  <a:cubicBezTo>
                    <a:pt x="5819" y="14326"/>
                    <a:pt x="6267" y="12983"/>
                    <a:pt x="6267" y="11640"/>
                  </a:cubicBezTo>
                  <a:cubicBezTo>
                    <a:pt x="7610" y="10297"/>
                    <a:pt x="8058" y="9401"/>
                    <a:pt x="8953" y="8058"/>
                  </a:cubicBezTo>
                  <a:cubicBezTo>
                    <a:pt x="8953" y="6715"/>
                    <a:pt x="9849" y="4924"/>
                    <a:pt x="10744" y="4029"/>
                  </a:cubicBezTo>
                  <a:cubicBezTo>
                    <a:pt x="10744" y="3134"/>
                    <a:pt x="11192" y="2238"/>
                    <a:pt x="11639" y="1343"/>
                  </a:cubicBezTo>
                  <a:cubicBezTo>
                    <a:pt x="11639" y="895"/>
                    <a:pt x="12087" y="448"/>
                    <a:pt x="12982"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82" name="TextBox 181">
              <a:extLst>
                <a:ext uri="{FF2B5EF4-FFF2-40B4-BE49-F238E27FC236}">
                  <a16:creationId xmlns:a16="http://schemas.microsoft.com/office/drawing/2014/main" id="{88EDD204-55C0-2F9C-20D2-5A1A70FAF6C8}"/>
                </a:ext>
              </a:extLst>
            </p:cNvPr>
            <p:cNvSpPr txBox="1"/>
            <p:nvPr/>
          </p:nvSpPr>
          <p:spPr>
            <a:xfrm>
              <a:off x="7738799" y="2823680"/>
              <a:ext cx="896" cy="1343"/>
            </a:xfrm>
            <a:custGeom>
              <a:avLst/>
              <a:gdLst/>
              <a:ahLst/>
              <a:cxnLst/>
              <a:rect l="l" t="t" r="r" b="b"/>
              <a:pathLst>
                <a:path w="896" h="1343">
                  <a:moveTo>
                    <a:pt x="896" y="0"/>
                  </a:moveTo>
                  <a:cubicBezTo>
                    <a:pt x="896" y="0"/>
                    <a:pt x="896" y="448"/>
                    <a:pt x="896" y="448"/>
                  </a:cubicBezTo>
                  <a:lnTo>
                    <a:pt x="896" y="896"/>
                  </a:lnTo>
                  <a:cubicBezTo>
                    <a:pt x="448" y="896"/>
                    <a:pt x="448" y="1343"/>
                    <a:pt x="0" y="1343"/>
                  </a:cubicBezTo>
                  <a:cubicBezTo>
                    <a:pt x="0" y="896"/>
                    <a:pt x="0" y="896"/>
                    <a:pt x="448" y="448"/>
                  </a:cubicBezTo>
                  <a:cubicBezTo>
                    <a:pt x="448" y="448"/>
                    <a:pt x="896" y="0"/>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83" name="TextBox 182">
              <a:extLst>
                <a:ext uri="{FF2B5EF4-FFF2-40B4-BE49-F238E27FC236}">
                  <a16:creationId xmlns:a16="http://schemas.microsoft.com/office/drawing/2014/main" id="{D181C8E8-59A0-0252-3699-7D71BDA3DE56}"/>
                </a:ext>
              </a:extLst>
            </p:cNvPr>
            <p:cNvSpPr txBox="1"/>
            <p:nvPr/>
          </p:nvSpPr>
          <p:spPr>
            <a:xfrm>
              <a:off x="7294858" y="2824127"/>
              <a:ext cx="17012" cy="30442"/>
            </a:xfrm>
            <a:custGeom>
              <a:avLst/>
              <a:gdLst/>
              <a:ahLst/>
              <a:cxnLst/>
              <a:rect l="l" t="t" r="r" b="b"/>
              <a:pathLst>
                <a:path w="17012" h="30442">
                  <a:moveTo>
                    <a:pt x="17012" y="0"/>
                  </a:moveTo>
                  <a:lnTo>
                    <a:pt x="17012" y="895"/>
                  </a:lnTo>
                  <a:cubicBezTo>
                    <a:pt x="17012" y="1343"/>
                    <a:pt x="16116" y="1791"/>
                    <a:pt x="15669" y="2238"/>
                  </a:cubicBezTo>
                  <a:cubicBezTo>
                    <a:pt x="15221" y="2686"/>
                    <a:pt x="15221" y="3134"/>
                    <a:pt x="15221" y="3581"/>
                  </a:cubicBezTo>
                  <a:lnTo>
                    <a:pt x="15221" y="4477"/>
                  </a:lnTo>
                  <a:cubicBezTo>
                    <a:pt x="14326" y="5372"/>
                    <a:pt x="13430" y="7163"/>
                    <a:pt x="12983" y="8506"/>
                  </a:cubicBezTo>
                  <a:cubicBezTo>
                    <a:pt x="12535" y="9401"/>
                    <a:pt x="12535" y="9849"/>
                    <a:pt x="12535" y="10297"/>
                  </a:cubicBezTo>
                  <a:cubicBezTo>
                    <a:pt x="12535" y="11192"/>
                    <a:pt x="12983" y="11640"/>
                    <a:pt x="13430" y="11640"/>
                  </a:cubicBezTo>
                  <a:cubicBezTo>
                    <a:pt x="14326" y="12535"/>
                    <a:pt x="14326" y="12983"/>
                    <a:pt x="14326" y="13430"/>
                  </a:cubicBezTo>
                  <a:cubicBezTo>
                    <a:pt x="12983" y="14773"/>
                    <a:pt x="12535" y="15669"/>
                    <a:pt x="11640" y="15669"/>
                  </a:cubicBezTo>
                  <a:cubicBezTo>
                    <a:pt x="10744" y="16116"/>
                    <a:pt x="10297" y="17012"/>
                    <a:pt x="10297" y="17459"/>
                  </a:cubicBezTo>
                  <a:cubicBezTo>
                    <a:pt x="10297" y="17907"/>
                    <a:pt x="10297" y="18355"/>
                    <a:pt x="9401" y="18802"/>
                  </a:cubicBezTo>
                  <a:cubicBezTo>
                    <a:pt x="8506" y="19698"/>
                    <a:pt x="8506" y="20593"/>
                    <a:pt x="8506" y="21488"/>
                  </a:cubicBezTo>
                  <a:lnTo>
                    <a:pt x="8506" y="23279"/>
                  </a:lnTo>
                  <a:lnTo>
                    <a:pt x="7611" y="25070"/>
                  </a:lnTo>
                  <a:cubicBezTo>
                    <a:pt x="5820" y="25070"/>
                    <a:pt x="5820" y="26413"/>
                    <a:pt x="5372" y="28204"/>
                  </a:cubicBezTo>
                  <a:lnTo>
                    <a:pt x="5372" y="29099"/>
                  </a:lnTo>
                  <a:cubicBezTo>
                    <a:pt x="5372" y="29547"/>
                    <a:pt x="4925" y="29547"/>
                    <a:pt x="4477" y="29994"/>
                  </a:cubicBezTo>
                  <a:cubicBezTo>
                    <a:pt x="3582" y="29994"/>
                    <a:pt x="2686" y="29547"/>
                    <a:pt x="2686" y="29099"/>
                  </a:cubicBezTo>
                  <a:cubicBezTo>
                    <a:pt x="2686" y="28651"/>
                    <a:pt x="2686" y="27756"/>
                    <a:pt x="3134" y="26861"/>
                  </a:cubicBezTo>
                  <a:cubicBezTo>
                    <a:pt x="3582" y="26413"/>
                    <a:pt x="4029" y="26413"/>
                    <a:pt x="4029" y="25965"/>
                  </a:cubicBezTo>
                  <a:cubicBezTo>
                    <a:pt x="4029" y="25965"/>
                    <a:pt x="4029" y="25518"/>
                    <a:pt x="3582" y="25518"/>
                  </a:cubicBezTo>
                  <a:cubicBezTo>
                    <a:pt x="3134" y="25518"/>
                    <a:pt x="2686" y="25518"/>
                    <a:pt x="2686" y="25965"/>
                  </a:cubicBezTo>
                  <a:cubicBezTo>
                    <a:pt x="2686" y="26413"/>
                    <a:pt x="2686" y="27308"/>
                    <a:pt x="2238" y="28204"/>
                  </a:cubicBezTo>
                  <a:lnTo>
                    <a:pt x="896" y="29994"/>
                  </a:lnTo>
                  <a:cubicBezTo>
                    <a:pt x="448" y="29994"/>
                    <a:pt x="448" y="30442"/>
                    <a:pt x="448" y="30442"/>
                  </a:cubicBezTo>
                  <a:cubicBezTo>
                    <a:pt x="448" y="29994"/>
                    <a:pt x="0" y="29994"/>
                    <a:pt x="0" y="29547"/>
                  </a:cubicBezTo>
                  <a:cubicBezTo>
                    <a:pt x="448" y="28204"/>
                    <a:pt x="896" y="25518"/>
                    <a:pt x="2686" y="24622"/>
                  </a:cubicBezTo>
                  <a:lnTo>
                    <a:pt x="4477" y="20145"/>
                  </a:lnTo>
                  <a:cubicBezTo>
                    <a:pt x="4925" y="19698"/>
                    <a:pt x="5372" y="19250"/>
                    <a:pt x="5372" y="18802"/>
                  </a:cubicBezTo>
                  <a:lnTo>
                    <a:pt x="5372" y="20593"/>
                  </a:lnTo>
                  <a:lnTo>
                    <a:pt x="5820" y="20593"/>
                  </a:lnTo>
                  <a:cubicBezTo>
                    <a:pt x="5820" y="20145"/>
                    <a:pt x="5820" y="19250"/>
                    <a:pt x="5372" y="18802"/>
                  </a:cubicBezTo>
                  <a:cubicBezTo>
                    <a:pt x="6268" y="17012"/>
                    <a:pt x="7163" y="15221"/>
                    <a:pt x="8506" y="14326"/>
                  </a:cubicBezTo>
                  <a:cubicBezTo>
                    <a:pt x="8506" y="13878"/>
                    <a:pt x="8954" y="13430"/>
                    <a:pt x="8954" y="12983"/>
                  </a:cubicBezTo>
                  <a:cubicBezTo>
                    <a:pt x="10744" y="9849"/>
                    <a:pt x="11640" y="7611"/>
                    <a:pt x="13878" y="4477"/>
                  </a:cubicBezTo>
                  <a:cubicBezTo>
                    <a:pt x="14326" y="4477"/>
                    <a:pt x="14326" y="4477"/>
                    <a:pt x="14326" y="4029"/>
                  </a:cubicBezTo>
                  <a:cubicBezTo>
                    <a:pt x="14773" y="1791"/>
                    <a:pt x="15221" y="1343"/>
                    <a:pt x="17012"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84" name="TextBox 183">
              <a:extLst>
                <a:ext uri="{FF2B5EF4-FFF2-40B4-BE49-F238E27FC236}">
                  <a16:creationId xmlns:a16="http://schemas.microsoft.com/office/drawing/2014/main" id="{5B5A5BEF-50A8-8F6C-D703-E0A09BBE2D4D}"/>
                </a:ext>
              </a:extLst>
            </p:cNvPr>
            <p:cNvSpPr txBox="1"/>
            <p:nvPr/>
          </p:nvSpPr>
          <p:spPr>
            <a:xfrm>
              <a:off x="6143076" y="2824576"/>
              <a:ext cx="2239" cy="4029"/>
            </a:xfrm>
            <a:custGeom>
              <a:avLst/>
              <a:gdLst/>
              <a:ahLst/>
              <a:cxnLst/>
              <a:rect l="l" t="t" r="r" b="b"/>
              <a:pathLst>
                <a:path w="2239" h="4029">
                  <a:moveTo>
                    <a:pt x="1791" y="0"/>
                  </a:moveTo>
                  <a:lnTo>
                    <a:pt x="2239" y="0"/>
                  </a:lnTo>
                  <a:lnTo>
                    <a:pt x="2239" y="895"/>
                  </a:lnTo>
                  <a:cubicBezTo>
                    <a:pt x="2239" y="1790"/>
                    <a:pt x="2239" y="2686"/>
                    <a:pt x="1791" y="3133"/>
                  </a:cubicBezTo>
                  <a:lnTo>
                    <a:pt x="1343" y="3581"/>
                  </a:lnTo>
                  <a:cubicBezTo>
                    <a:pt x="896" y="3581"/>
                    <a:pt x="896" y="4029"/>
                    <a:pt x="896" y="4029"/>
                  </a:cubicBezTo>
                  <a:cubicBezTo>
                    <a:pt x="448" y="4029"/>
                    <a:pt x="0" y="3581"/>
                    <a:pt x="0" y="3133"/>
                  </a:cubicBezTo>
                  <a:cubicBezTo>
                    <a:pt x="0" y="3133"/>
                    <a:pt x="0" y="2686"/>
                    <a:pt x="448" y="2238"/>
                  </a:cubicBezTo>
                  <a:lnTo>
                    <a:pt x="1791"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85" name="TextBox 184">
              <a:extLst>
                <a:ext uri="{FF2B5EF4-FFF2-40B4-BE49-F238E27FC236}">
                  <a16:creationId xmlns:a16="http://schemas.microsoft.com/office/drawing/2014/main" id="{A8C658BB-66BE-A382-769E-D14B2909F8C4}"/>
                </a:ext>
              </a:extLst>
            </p:cNvPr>
            <p:cNvSpPr txBox="1"/>
            <p:nvPr/>
          </p:nvSpPr>
          <p:spPr>
            <a:xfrm>
              <a:off x="7737009" y="2825023"/>
              <a:ext cx="2238" cy="4925"/>
            </a:xfrm>
            <a:custGeom>
              <a:avLst/>
              <a:gdLst/>
              <a:ahLst/>
              <a:cxnLst/>
              <a:rect l="l" t="t" r="r" b="b"/>
              <a:pathLst>
                <a:path w="2238" h="4925">
                  <a:moveTo>
                    <a:pt x="1790" y="0"/>
                  </a:moveTo>
                  <a:cubicBezTo>
                    <a:pt x="1790" y="448"/>
                    <a:pt x="2238" y="448"/>
                    <a:pt x="2238" y="896"/>
                  </a:cubicBezTo>
                  <a:cubicBezTo>
                    <a:pt x="2238" y="1791"/>
                    <a:pt x="1343" y="3134"/>
                    <a:pt x="895" y="4477"/>
                  </a:cubicBezTo>
                  <a:cubicBezTo>
                    <a:pt x="895" y="4477"/>
                    <a:pt x="447" y="4925"/>
                    <a:pt x="0" y="4925"/>
                  </a:cubicBezTo>
                  <a:lnTo>
                    <a:pt x="0" y="4030"/>
                  </a:lnTo>
                  <a:cubicBezTo>
                    <a:pt x="895" y="2686"/>
                    <a:pt x="447" y="896"/>
                    <a:pt x="179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86" name="TextBox 185">
              <a:extLst>
                <a:ext uri="{FF2B5EF4-FFF2-40B4-BE49-F238E27FC236}">
                  <a16:creationId xmlns:a16="http://schemas.microsoft.com/office/drawing/2014/main" id="{2EA9D376-05AC-880A-049F-605CA7BD68B4}"/>
                </a:ext>
              </a:extLst>
            </p:cNvPr>
            <p:cNvSpPr txBox="1"/>
            <p:nvPr/>
          </p:nvSpPr>
          <p:spPr>
            <a:xfrm>
              <a:off x="7337387" y="2826814"/>
              <a:ext cx="1791" cy="1791"/>
            </a:xfrm>
            <a:custGeom>
              <a:avLst/>
              <a:gdLst/>
              <a:ahLst/>
              <a:cxnLst/>
              <a:rect l="l" t="t" r="r" b="b"/>
              <a:pathLst>
                <a:path w="1791" h="1791">
                  <a:moveTo>
                    <a:pt x="448" y="0"/>
                  </a:moveTo>
                  <a:cubicBezTo>
                    <a:pt x="896" y="448"/>
                    <a:pt x="1791" y="1343"/>
                    <a:pt x="1791" y="1791"/>
                  </a:cubicBezTo>
                  <a:lnTo>
                    <a:pt x="0" y="1791"/>
                  </a:lnTo>
                  <a:lnTo>
                    <a:pt x="0" y="895"/>
                  </a:lnTo>
                  <a:cubicBezTo>
                    <a:pt x="0" y="448"/>
                    <a:pt x="0" y="448"/>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87" name="TextBox 186">
              <a:extLst>
                <a:ext uri="{FF2B5EF4-FFF2-40B4-BE49-F238E27FC236}">
                  <a16:creationId xmlns:a16="http://schemas.microsoft.com/office/drawing/2014/main" id="{67C9D865-BCE4-0AEC-247A-5FAB93E17F1B}"/>
                </a:ext>
              </a:extLst>
            </p:cNvPr>
            <p:cNvSpPr txBox="1"/>
            <p:nvPr/>
          </p:nvSpPr>
          <p:spPr>
            <a:xfrm>
              <a:off x="7337387" y="2832186"/>
              <a:ext cx="1791" cy="1791"/>
            </a:xfrm>
            <a:custGeom>
              <a:avLst/>
              <a:gdLst/>
              <a:ahLst/>
              <a:cxnLst/>
              <a:rect l="l" t="t" r="r" b="b"/>
              <a:pathLst>
                <a:path w="1791" h="1791">
                  <a:moveTo>
                    <a:pt x="448" y="0"/>
                  </a:moveTo>
                  <a:cubicBezTo>
                    <a:pt x="896" y="0"/>
                    <a:pt x="1791" y="0"/>
                    <a:pt x="1791" y="448"/>
                  </a:cubicBezTo>
                  <a:cubicBezTo>
                    <a:pt x="1791" y="1343"/>
                    <a:pt x="1791" y="1791"/>
                    <a:pt x="896" y="1791"/>
                  </a:cubicBezTo>
                  <a:lnTo>
                    <a:pt x="448" y="1791"/>
                  </a:lnTo>
                  <a:cubicBezTo>
                    <a:pt x="0" y="1791"/>
                    <a:pt x="0" y="1791"/>
                    <a:pt x="0" y="1343"/>
                  </a:cubicBezTo>
                  <a:cubicBezTo>
                    <a:pt x="0" y="448"/>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88" name="TextBox 187">
              <a:extLst>
                <a:ext uri="{FF2B5EF4-FFF2-40B4-BE49-F238E27FC236}">
                  <a16:creationId xmlns:a16="http://schemas.microsoft.com/office/drawing/2014/main" id="{9C1D776A-8BD6-9936-E98B-C3384467CDEE}"/>
                </a:ext>
              </a:extLst>
            </p:cNvPr>
            <p:cNvSpPr txBox="1"/>
            <p:nvPr/>
          </p:nvSpPr>
          <p:spPr>
            <a:xfrm>
              <a:off x="7958998" y="2835320"/>
              <a:ext cx="1791" cy="1791"/>
            </a:xfrm>
            <a:custGeom>
              <a:avLst/>
              <a:gdLst/>
              <a:ahLst/>
              <a:cxnLst/>
              <a:rect l="l" t="t" r="r" b="b"/>
              <a:pathLst>
                <a:path w="1791" h="1791">
                  <a:moveTo>
                    <a:pt x="1343" y="0"/>
                  </a:moveTo>
                  <a:cubicBezTo>
                    <a:pt x="1791" y="0"/>
                    <a:pt x="1791" y="448"/>
                    <a:pt x="1791" y="895"/>
                  </a:cubicBezTo>
                  <a:cubicBezTo>
                    <a:pt x="1791" y="1343"/>
                    <a:pt x="1343" y="1343"/>
                    <a:pt x="1343" y="1791"/>
                  </a:cubicBezTo>
                  <a:cubicBezTo>
                    <a:pt x="448" y="1791"/>
                    <a:pt x="0" y="1343"/>
                    <a:pt x="0" y="895"/>
                  </a:cubicBezTo>
                  <a:lnTo>
                    <a:pt x="0" y="448"/>
                  </a:lnTo>
                  <a:cubicBezTo>
                    <a:pt x="0" y="448"/>
                    <a:pt x="448" y="448"/>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89" name="TextBox 188">
              <a:extLst>
                <a:ext uri="{FF2B5EF4-FFF2-40B4-BE49-F238E27FC236}">
                  <a16:creationId xmlns:a16="http://schemas.microsoft.com/office/drawing/2014/main" id="{369B3F15-CFD1-3598-4FF3-DDF6ECCD3D65}"/>
                </a:ext>
              </a:extLst>
            </p:cNvPr>
            <p:cNvSpPr txBox="1"/>
            <p:nvPr/>
          </p:nvSpPr>
          <p:spPr>
            <a:xfrm>
              <a:off x="6161431" y="2835767"/>
              <a:ext cx="1343" cy="1790"/>
            </a:xfrm>
            <a:custGeom>
              <a:avLst/>
              <a:gdLst/>
              <a:ahLst/>
              <a:cxnLst/>
              <a:rect l="l" t="t" r="r" b="b"/>
              <a:pathLst>
                <a:path w="1343" h="1790">
                  <a:moveTo>
                    <a:pt x="895" y="0"/>
                  </a:moveTo>
                  <a:lnTo>
                    <a:pt x="1343" y="0"/>
                  </a:lnTo>
                  <a:cubicBezTo>
                    <a:pt x="1343" y="447"/>
                    <a:pt x="895" y="895"/>
                    <a:pt x="448" y="1790"/>
                  </a:cubicBezTo>
                  <a:cubicBezTo>
                    <a:pt x="0" y="1790"/>
                    <a:pt x="0" y="1343"/>
                    <a:pt x="0" y="1343"/>
                  </a:cubicBezTo>
                  <a:cubicBezTo>
                    <a:pt x="0" y="895"/>
                    <a:pt x="448"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90" name="TextBox 189">
              <a:extLst>
                <a:ext uri="{FF2B5EF4-FFF2-40B4-BE49-F238E27FC236}">
                  <a16:creationId xmlns:a16="http://schemas.microsoft.com/office/drawing/2014/main" id="{C7E1A8FB-130D-7D33-7DCD-8AE355D9CC6C}"/>
                </a:ext>
              </a:extLst>
            </p:cNvPr>
            <p:cNvSpPr txBox="1"/>
            <p:nvPr/>
          </p:nvSpPr>
          <p:spPr>
            <a:xfrm>
              <a:off x="7962132" y="2837382"/>
              <a:ext cx="896" cy="1519"/>
            </a:xfrm>
            <a:custGeom>
              <a:avLst/>
              <a:gdLst/>
              <a:ahLst/>
              <a:cxnLst/>
              <a:rect l="l" t="t" r="r" b="b"/>
              <a:pathLst>
                <a:path w="896" h="1519">
                  <a:moveTo>
                    <a:pt x="448" y="176"/>
                  </a:moveTo>
                  <a:cubicBezTo>
                    <a:pt x="448" y="176"/>
                    <a:pt x="896" y="624"/>
                    <a:pt x="896" y="1072"/>
                  </a:cubicBezTo>
                  <a:lnTo>
                    <a:pt x="448" y="1519"/>
                  </a:lnTo>
                  <a:lnTo>
                    <a:pt x="0" y="1072"/>
                  </a:lnTo>
                  <a:cubicBezTo>
                    <a:pt x="0" y="176"/>
                    <a:pt x="448" y="-271"/>
                    <a:pt x="448" y="176"/>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91" name="TextBox 190">
              <a:extLst>
                <a:ext uri="{FF2B5EF4-FFF2-40B4-BE49-F238E27FC236}">
                  <a16:creationId xmlns:a16="http://schemas.microsoft.com/office/drawing/2014/main" id="{7DA7E312-6B3F-4EF8-0CC0-54AB57062919}"/>
                </a:ext>
              </a:extLst>
            </p:cNvPr>
            <p:cNvSpPr txBox="1"/>
            <p:nvPr/>
          </p:nvSpPr>
          <p:spPr>
            <a:xfrm>
              <a:off x="6451734" y="2840691"/>
              <a:ext cx="1790" cy="2238"/>
            </a:xfrm>
            <a:custGeom>
              <a:avLst/>
              <a:gdLst/>
              <a:ahLst/>
              <a:cxnLst/>
              <a:rect l="l" t="t" r="r" b="b"/>
              <a:pathLst>
                <a:path w="1790" h="2238">
                  <a:moveTo>
                    <a:pt x="0" y="0"/>
                  </a:moveTo>
                  <a:cubicBezTo>
                    <a:pt x="895" y="895"/>
                    <a:pt x="1790" y="895"/>
                    <a:pt x="1790" y="1791"/>
                  </a:cubicBezTo>
                  <a:cubicBezTo>
                    <a:pt x="1790" y="1791"/>
                    <a:pt x="1343" y="2238"/>
                    <a:pt x="895" y="2238"/>
                  </a:cubicBezTo>
                  <a:cubicBezTo>
                    <a:pt x="448" y="2238"/>
                    <a:pt x="0" y="2238"/>
                    <a:pt x="0" y="1791"/>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92" name="TextBox 191">
              <a:extLst>
                <a:ext uri="{FF2B5EF4-FFF2-40B4-BE49-F238E27FC236}">
                  <a16:creationId xmlns:a16="http://schemas.microsoft.com/office/drawing/2014/main" id="{B987CF6E-81EB-AB38-7FE9-A564C90AE271}"/>
                </a:ext>
              </a:extLst>
            </p:cNvPr>
            <p:cNvSpPr txBox="1"/>
            <p:nvPr/>
          </p:nvSpPr>
          <p:spPr>
            <a:xfrm>
              <a:off x="6530077" y="2842282"/>
              <a:ext cx="7109" cy="8838"/>
            </a:xfrm>
            <a:custGeom>
              <a:avLst/>
              <a:gdLst/>
              <a:ahLst/>
              <a:cxnLst/>
              <a:rect l="l" t="t" r="r" b="b"/>
              <a:pathLst>
                <a:path w="7109" h="8838">
                  <a:moveTo>
                    <a:pt x="6267" y="200"/>
                  </a:moveTo>
                  <a:cubicBezTo>
                    <a:pt x="6267" y="200"/>
                    <a:pt x="6715" y="-248"/>
                    <a:pt x="6715" y="200"/>
                  </a:cubicBezTo>
                  <a:lnTo>
                    <a:pt x="7109" y="397"/>
                  </a:lnTo>
                  <a:lnTo>
                    <a:pt x="6010" y="2438"/>
                  </a:lnTo>
                  <a:cubicBezTo>
                    <a:pt x="5115" y="4229"/>
                    <a:pt x="3996" y="5684"/>
                    <a:pt x="3100" y="7419"/>
                  </a:cubicBezTo>
                  <a:lnTo>
                    <a:pt x="2766" y="8838"/>
                  </a:lnTo>
                  <a:lnTo>
                    <a:pt x="2238" y="8706"/>
                  </a:lnTo>
                  <a:cubicBezTo>
                    <a:pt x="1791" y="8706"/>
                    <a:pt x="1343" y="7810"/>
                    <a:pt x="0" y="7810"/>
                  </a:cubicBezTo>
                  <a:lnTo>
                    <a:pt x="0" y="6915"/>
                  </a:lnTo>
                  <a:cubicBezTo>
                    <a:pt x="0" y="6467"/>
                    <a:pt x="448" y="5572"/>
                    <a:pt x="448" y="5572"/>
                  </a:cubicBezTo>
                  <a:lnTo>
                    <a:pt x="448" y="4677"/>
                  </a:lnTo>
                  <a:lnTo>
                    <a:pt x="3134" y="4677"/>
                  </a:lnTo>
                  <a:cubicBezTo>
                    <a:pt x="4029" y="4229"/>
                    <a:pt x="4029" y="3781"/>
                    <a:pt x="4029" y="2886"/>
                  </a:cubicBezTo>
                  <a:cubicBezTo>
                    <a:pt x="4477" y="1543"/>
                    <a:pt x="6267" y="1543"/>
                    <a:pt x="6267" y="647"/>
                  </a:cubicBezTo>
                  <a:lnTo>
                    <a:pt x="6267" y="20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93" name="TextBox 192">
              <a:extLst>
                <a:ext uri="{FF2B5EF4-FFF2-40B4-BE49-F238E27FC236}">
                  <a16:creationId xmlns:a16="http://schemas.microsoft.com/office/drawing/2014/main" id="{11656A8D-574A-1F99-38E2-FFE34A75BB3C}"/>
                </a:ext>
              </a:extLst>
            </p:cNvPr>
            <p:cNvSpPr txBox="1"/>
            <p:nvPr/>
          </p:nvSpPr>
          <p:spPr>
            <a:xfrm>
              <a:off x="6380344" y="2842930"/>
              <a:ext cx="2238" cy="2239"/>
            </a:xfrm>
            <a:custGeom>
              <a:avLst/>
              <a:gdLst/>
              <a:ahLst/>
              <a:cxnLst/>
              <a:rect l="l" t="t" r="r" b="b"/>
              <a:pathLst>
                <a:path w="2238" h="2239">
                  <a:moveTo>
                    <a:pt x="1791" y="0"/>
                  </a:moveTo>
                  <a:cubicBezTo>
                    <a:pt x="2238" y="0"/>
                    <a:pt x="2238" y="448"/>
                    <a:pt x="2238" y="448"/>
                  </a:cubicBezTo>
                  <a:lnTo>
                    <a:pt x="1343" y="1791"/>
                  </a:lnTo>
                  <a:cubicBezTo>
                    <a:pt x="895" y="2239"/>
                    <a:pt x="895" y="2239"/>
                    <a:pt x="448" y="2239"/>
                  </a:cubicBezTo>
                  <a:lnTo>
                    <a:pt x="0" y="1791"/>
                  </a:lnTo>
                  <a:cubicBezTo>
                    <a:pt x="0" y="1343"/>
                    <a:pt x="1791" y="0"/>
                    <a:pt x="179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94" name="TextBox 193">
              <a:extLst>
                <a:ext uri="{FF2B5EF4-FFF2-40B4-BE49-F238E27FC236}">
                  <a16:creationId xmlns:a16="http://schemas.microsoft.com/office/drawing/2014/main" id="{853BDAB4-A4B0-6D8C-D5B9-B1D5C352013F}"/>
                </a:ext>
              </a:extLst>
            </p:cNvPr>
            <p:cNvSpPr txBox="1"/>
            <p:nvPr/>
          </p:nvSpPr>
          <p:spPr>
            <a:xfrm>
              <a:off x="7953179" y="2844273"/>
              <a:ext cx="4924" cy="4477"/>
            </a:xfrm>
            <a:custGeom>
              <a:avLst/>
              <a:gdLst/>
              <a:ahLst/>
              <a:cxnLst/>
              <a:rect l="l" t="t" r="r" b="b"/>
              <a:pathLst>
                <a:path w="4924" h="4477">
                  <a:moveTo>
                    <a:pt x="447" y="0"/>
                  </a:moveTo>
                  <a:lnTo>
                    <a:pt x="1790" y="0"/>
                  </a:lnTo>
                  <a:cubicBezTo>
                    <a:pt x="2238" y="448"/>
                    <a:pt x="3133" y="1791"/>
                    <a:pt x="4477" y="2239"/>
                  </a:cubicBezTo>
                  <a:cubicBezTo>
                    <a:pt x="4477" y="2687"/>
                    <a:pt x="4924" y="2687"/>
                    <a:pt x="4924" y="3134"/>
                  </a:cubicBezTo>
                  <a:cubicBezTo>
                    <a:pt x="4924" y="3582"/>
                    <a:pt x="4477" y="4030"/>
                    <a:pt x="4477" y="4030"/>
                  </a:cubicBezTo>
                  <a:lnTo>
                    <a:pt x="4029" y="4477"/>
                  </a:lnTo>
                  <a:lnTo>
                    <a:pt x="3133" y="4477"/>
                  </a:lnTo>
                  <a:lnTo>
                    <a:pt x="447" y="1343"/>
                  </a:lnTo>
                  <a:cubicBezTo>
                    <a:pt x="0" y="1343"/>
                    <a:pt x="0" y="1343"/>
                    <a:pt x="0" y="896"/>
                  </a:cubicBezTo>
                  <a:cubicBezTo>
                    <a:pt x="0" y="448"/>
                    <a:pt x="0" y="448"/>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95" name="TextBox 194">
              <a:extLst>
                <a:ext uri="{FF2B5EF4-FFF2-40B4-BE49-F238E27FC236}">
                  <a16:creationId xmlns:a16="http://schemas.microsoft.com/office/drawing/2014/main" id="{40426727-F0A7-0F8B-5372-5F03BB336DD7}"/>
                </a:ext>
              </a:extLst>
            </p:cNvPr>
            <p:cNvSpPr txBox="1"/>
            <p:nvPr/>
          </p:nvSpPr>
          <p:spPr>
            <a:xfrm>
              <a:off x="7331120" y="2846388"/>
              <a:ext cx="3581" cy="7286"/>
            </a:xfrm>
            <a:custGeom>
              <a:avLst/>
              <a:gdLst/>
              <a:ahLst/>
              <a:cxnLst/>
              <a:rect l="l" t="t" r="r" b="b"/>
              <a:pathLst>
                <a:path w="3581" h="7286">
                  <a:moveTo>
                    <a:pt x="3133" y="123"/>
                  </a:moveTo>
                  <a:cubicBezTo>
                    <a:pt x="3581" y="1018"/>
                    <a:pt x="3581" y="1018"/>
                    <a:pt x="3581" y="1914"/>
                  </a:cubicBezTo>
                  <a:cubicBezTo>
                    <a:pt x="3133" y="2809"/>
                    <a:pt x="3133" y="4152"/>
                    <a:pt x="2238" y="5943"/>
                  </a:cubicBezTo>
                  <a:lnTo>
                    <a:pt x="2238" y="7286"/>
                  </a:lnTo>
                  <a:cubicBezTo>
                    <a:pt x="1343" y="7286"/>
                    <a:pt x="0" y="6838"/>
                    <a:pt x="0" y="5943"/>
                  </a:cubicBezTo>
                  <a:lnTo>
                    <a:pt x="0" y="5047"/>
                  </a:lnTo>
                  <a:cubicBezTo>
                    <a:pt x="1343" y="3704"/>
                    <a:pt x="1791" y="2809"/>
                    <a:pt x="1791" y="1466"/>
                  </a:cubicBezTo>
                  <a:cubicBezTo>
                    <a:pt x="1791" y="1466"/>
                    <a:pt x="1791" y="1018"/>
                    <a:pt x="2238" y="1018"/>
                  </a:cubicBezTo>
                  <a:cubicBezTo>
                    <a:pt x="2238" y="571"/>
                    <a:pt x="3133" y="-325"/>
                    <a:pt x="3133" y="123"/>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96" name="TextBox 195">
              <a:extLst>
                <a:ext uri="{FF2B5EF4-FFF2-40B4-BE49-F238E27FC236}">
                  <a16:creationId xmlns:a16="http://schemas.microsoft.com/office/drawing/2014/main" id="{BFE9B783-803A-E41B-D188-CB3A5F1853B4}"/>
                </a:ext>
              </a:extLst>
            </p:cNvPr>
            <p:cNvSpPr txBox="1"/>
            <p:nvPr/>
          </p:nvSpPr>
          <p:spPr>
            <a:xfrm>
              <a:off x="6446362" y="2847854"/>
              <a:ext cx="1790" cy="2686"/>
            </a:xfrm>
            <a:custGeom>
              <a:avLst/>
              <a:gdLst/>
              <a:ahLst/>
              <a:cxnLst/>
              <a:rect l="l" t="t" r="r" b="b"/>
              <a:pathLst>
                <a:path w="1790" h="2686">
                  <a:moveTo>
                    <a:pt x="895" y="0"/>
                  </a:moveTo>
                  <a:cubicBezTo>
                    <a:pt x="1343" y="0"/>
                    <a:pt x="1790" y="0"/>
                    <a:pt x="1790" y="448"/>
                  </a:cubicBezTo>
                  <a:lnTo>
                    <a:pt x="1790" y="1791"/>
                  </a:lnTo>
                  <a:cubicBezTo>
                    <a:pt x="1790" y="2686"/>
                    <a:pt x="895" y="2686"/>
                    <a:pt x="0" y="2686"/>
                  </a:cubicBezTo>
                  <a:lnTo>
                    <a:pt x="0" y="895"/>
                  </a:lnTo>
                  <a:cubicBezTo>
                    <a:pt x="447" y="448"/>
                    <a:pt x="447"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97" name="TextBox 196">
              <a:extLst>
                <a:ext uri="{FF2B5EF4-FFF2-40B4-BE49-F238E27FC236}">
                  <a16:creationId xmlns:a16="http://schemas.microsoft.com/office/drawing/2014/main" id="{32E5D61D-E30F-6DAD-7F08-A08414FA0575}"/>
                </a:ext>
              </a:extLst>
            </p:cNvPr>
            <p:cNvSpPr txBox="1"/>
            <p:nvPr/>
          </p:nvSpPr>
          <p:spPr>
            <a:xfrm>
              <a:off x="6525152" y="2847854"/>
              <a:ext cx="3134" cy="2238"/>
            </a:xfrm>
            <a:custGeom>
              <a:avLst/>
              <a:gdLst/>
              <a:ahLst/>
              <a:cxnLst/>
              <a:rect l="l" t="t" r="r" b="b"/>
              <a:pathLst>
                <a:path w="3134" h="2238">
                  <a:moveTo>
                    <a:pt x="2239" y="0"/>
                  </a:moveTo>
                  <a:lnTo>
                    <a:pt x="2687" y="0"/>
                  </a:lnTo>
                  <a:cubicBezTo>
                    <a:pt x="2687" y="0"/>
                    <a:pt x="3134" y="0"/>
                    <a:pt x="3134" y="448"/>
                  </a:cubicBezTo>
                  <a:cubicBezTo>
                    <a:pt x="2687" y="1343"/>
                    <a:pt x="1791" y="2238"/>
                    <a:pt x="896" y="2238"/>
                  </a:cubicBezTo>
                  <a:cubicBezTo>
                    <a:pt x="448" y="2238"/>
                    <a:pt x="0" y="2238"/>
                    <a:pt x="0" y="1791"/>
                  </a:cubicBezTo>
                  <a:lnTo>
                    <a:pt x="0" y="1343"/>
                  </a:lnTo>
                  <a:cubicBezTo>
                    <a:pt x="896" y="448"/>
                    <a:pt x="1791" y="0"/>
                    <a:pt x="2239"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98" name="TextBox 197">
              <a:extLst>
                <a:ext uri="{FF2B5EF4-FFF2-40B4-BE49-F238E27FC236}">
                  <a16:creationId xmlns:a16="http://schemas.microsoft.com/office/drawing/2014/main" id="{EF619F6E-25FE-342D-7B3E-D3FEC16A3DCF}"/>
                </a:ext>
              </a:extLst>
            </p:cNvPr>
            <p:cNvSpPr txBox="1"/>
            <p:nvPr/>
          </p:nvSpPr>
          <p:spPr>
            <a:xfrm>
              <a:off x="8030369" y="2849646"/>
              <a:ext cx="1791" cy="1343"/>
            </a:xfrm>
            <a:custGeom>
              <a:avLst/>
              <a:gdLst/>
              <a:ahLst/>
              <a:cxnLst/>
              <a:rect l="l" t="t" r="r" b="b"/>
              <a:pathLst>
                <a:path w="1791" h="1343">
                  <a:moveTo>
                    <a:pt x="448" y="0"/>
                  </a:moveTo>
                  <a:cubicBezTo>
                    <a:pt x="1343" y="0"/>
                    <a:pt x="1791" y="447"/>
                    <a:pt x="1791" y="895"/>
                  </a:cubicBezTo>
                  <a:cubicBezTo>
                    <a:pt x="1791" y="1343"/>
                    <a:pt x="1343" y="1343"/>
                    <a:pt x="0" y="1343"/>
                  </a:cubicBezTo>
                  <a:lnTo>
                    <a:pt x="0" y="895"/>
                  </a:lnTo>
                  <a:cubicBezTo>
                    <a:pt x="0" y="447"/>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199" name="TextBox 198">
              <a:extLst>
                <a:ext uri="{FF2B5EF4-FFF2-40B4-BE49-F238E27FC236}">
                  <a16:creationId xmlns:a16="http://schemas.microsoft.com/office/drawing/2014/main" id="{54DF0F38-9742-87DA-0316-0360D6075E3D}"/>
                </a:ext>
              </a:extLst>
            </p:cNvPr>
            <p:cNvSpPr txBox="1"/>
            <p:nvPr/>
          </p:nvSpPr>
          <p:spPr>
            <a:xfrm>
              <a:off x="7723131" y="2850540"/>
              <a:ext cx="4029" cy="10296"/>
            </a:xfrm>
            <a:custGeom>
              <a:avLst/>
              <a:gdLst/>
              <a:ahLst/>
              <a:cxnLst/>
              <a:rect l="l" t="t" r="r" b="b"/>
              <a:pathLst>
                <a:path w="4029" h="10296">
                  <a:moveTo>
                    <a:pt x="3581" y="0"/>
                  </a:moveTo>
                  <a:cubicBezTo>
                    <a:pt x="3581" y="448"/>
                    <a:pt x="4029" y="448"/>
                    <a:pt x="4029" y="448"/>
                  </a:cubicBezTo>
                  <a:cubicBezTo>
                    <a:pt x="3581" y="895"/>
                    <a:pt x="3581" y="895"/>
                    <a:pt x="3581" y="1343"/>
                  </a:cubicBezTo>
                  <a:cubicBezTo>
                    <a:pt x="3581" y="1791"/>
                    <a:pt x="3581" y="2238"/>
                    <a:pt x="3581" y="2686"/>
                  </a:cubicBezTo>
                  <a:cubicBezTo>
                    <a:pt x="3581" y="3134"/>
                    <a:pt x="3133" y="3134"/>
                    <a:pt x="2686" y="3581"/>
                  </a:cubicBezTo>
                  <a:cubicBezTo>
                    <a:pt x="3133" y="4029"/>
                    <a:pt x="3133" y="4477"/>
                    <a:pt x="3133" y="4924"/>
                  </a:cubicBezTo>
                  <a:cubicBezTo>
                    <a:pt x="3133" y="5372"/>
                    <a:pt x="3133" y="6267"/>
                    <a:pt x="2686" y="6715"/>
                  </a:cubicBezTo>
                  <a:lnTo>
                    <a:pt x="955" y="10176"/>
                  </a:lnTo>
                  <a:lnTo>
                    <a:pt x="628" y="9849"/>
                  </a:lnTo>
                  <a:lnTo>
                    <a:pt x="181" y="10296"/>
                  </a:lnTo>
                  <a:lnTo>
                    <a:pt x="0" y="10296"/>
                  </a:lnTo>
                  <a:lnTo>
                    <a:pt x="0" y="9849"/>
                  </a:lnTo>
                  <a:cubicBezTo>
                    <a:pt x="895" y="7610"/>
                    <a:pt x="448" y="5372"/>
                    <a:pt x="1790" y="4029"/>
                  </a:cubicBezTo>
                  <a:cubicBezTo>
                    <a:pt x="2686" y="3581"/>
                    <a:pt x="3133" y="3134"/>
                    <a:pt x="3133" y="2238"/>
                  </a:cubicBezTo>
                  <a:cubicBezTo>
                    <a:pt x="3133" y="1791"/>
                    <a:pt x="2686" y="1343"/>
                    <a:pt x="2686" y="895"/>
                  </a:cubicBezTo>
                  <a:cubicBezTo>
                    <a:pt x="2686" y="448"/>
                    <a:pt x="3133" y="448"/>
                    <a:pt x="358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00" name="TextBox 199">
              <a:extLst>
                <a:ext uri="{FF2B5EF4-FFF2-40B4-BE49-F238E27FC236}">
                  <a16:creationId xmlns:a16="http://schemas.microsoft.com/office/drawing/2014/main" id="{3D9BC748-E373-93C7-77A8-D581EB9FF100}"/>
                </a:ext>
              </a:extLst>
            </p:cNvPr>
            <p:cNvSpPr txBox="1"/>
            <p:nvPr/>
          </p:nvSpPr>
          <p:spPr>
            <a:xfrm>
              <a:off x="7873940" y="2850540"/>
              <a:ext cx="1343" cy="2238"/>
            </a:xfrm>
            <a:custGeom>
              <a:avLst/>
              <a:gdLst/>
              <a:ahLst/>
              <a:cxnLst/>
              <a:rect l="l" t="t" r="r" b="b"/>
              <a:pathLst>
                <a:path w="1343" h="2238">
                  <a:moveTo>
                    <a:pt x="895" y="0"/>
                  </a:moveTo>
                  <a:cubicBezTo>
                    <a:pt x="1343" y="448"/>
                    <a:pt x="1343" y="895"/>
                    <a:pt x="1343" y="1343"/>
                  </a:cubicBezTo>
                  <a:cubicBezTo>
                    <a:pt x="1343" y="1791"/>
                    <a:pt x="895" y="2238"/>
                    <a:pt x="448" y="2238"/>
                  </a:cubicBezTo>
                  <a:cubicBezTo>
                    <a:pt x="0" y="2238"/>
                    <a:pt x="0" y="1343"/>
                    <a:pt x="0" y="895"/>
                  </a:cubicBezTo>
                  <a:cubicBezTo>
                    <a:pt x="0" y="448"/>
                    <a:pt x="448"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01" name="TextBox 200">
              <a:extLst>
                <a:ext uri="{FF2B5EF4-FFF2-40B4-BE49-F238E27FC236}">
                  <a16:creationId xmlns:a16="http://schemas.microsoft.com/office/drawing/2014/main" id="{DBFDFB54-ADA4-349C-F975-D0EF981EE61B}"/>
                </a:ext>
              </a:extLst>
            </p:cNvPr>
            <p:cNvSpPr txBox="1"/>
            <p:nvPr/>
          </p:nvSpPr>
          <p:spPr>
            <a:xfrm>
              <a:off x="6379896" y="2851436"/>
              <a:ext cx="1791" cy="1791"/>
            </a:xfrm>
            <a:custGeom>
              <a:avLst/>
              <a:gdLst/>
              <a:ahLst/>
              <a:cxnLst/>
              <a:rect l="l" t="t" r="r" b="b"/>
              <a:pathLst>
                <a:path w="1791" h="1791">
                  <a:moveTo>
                    <a:pt x="1343" y="0"/>
                  </a:moveTo>
                  <a:lnTo>
                    <a:pt x="1791" y="0"/>
                  </a:lnTo>
                  <a:lnTo>
                    <a:pt x="1791" y="1343"/>
                  </a:lnTo>
                  <a:cubicBezTo>
                    <a:pt x="1343" y="1343"/>
                    <a:pt x="896" y="1791"/>
                    <a:pt x="896" y="1791"/>
                  </a:cubicBezTo>
                  <a:cubicBezTo>
                    <a:pt x="448" y="1791"/>
                    <a:pt x="0" y="1343"/>
                    <a:pt x="0" y="1343"/>
                  </a:cubicBezTo>
                  <a:cubicBezTo>
                    <a:pt x="0" y="896"/>
                    <a:pt x="448"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02" name="TextBox 201">
              <a:extLst>
                <a:ext uri="{FF2B5EF4-FFF2-40B4-BE49-F238E27FC236}">
                  <a16:creationId xmlns:a16="http://schemas.microsoft.com/office/drawing/2014/main" id="{7C6C193F-AF7E-0B73-52FC-0B301BC51B3B}"/>
                </a:ext>
              </a:extLst>
            </p:cNvPr>
            <p:cNvSpPr txBox="1"/>
            <p:nvPr/>
          </p:nvSpPr>
          <p:spPr>
            <a:xfrm>
              <a:off x="6381418" y="2851641"/>
              <a:ext cx="1821" cy="2751"/>
            </a:xfrm>
            <a:custGeom>
              <a:avLst/>
              <a:gdLst/>
              <a:ahLst/>
              <a:cxnLst/>
              <a:rect l="l" t="t" r="r" b="b"/>
              <a:pathLst>
                <a:path w="1821" h="2751">
                  <a:moveTo>
                    <a:pt x="1579" y="0"/>
                  </a:moveTo>
                  <a:lnTo>
                    <a:pt x="1821" y="243"/>
                  </a:lnTo>
                  <a:cubicBezTo>
                    <a:pt x="1821" y="691"/>
                    <a:pt x="926" y="1138"/>
                    <a:pt x="478" y="2034"/>
                  </a:cubicBezTo>
                  <a:lnTo>
                    <a:pt x="0" y="2751"/>
                  </a:lnTo>
                  <a:lnTo>
                    <a:pt x="269" y="1138"/>
                  </a:lnTo>
                  <a:cubicBezTo>
                    <a:pt x="717" y="1138"/>
                    <a:pt x="1164" y="1138"/>
                    <a:pt x="1164" y="691"/>
                  </a:cubicBezTo>
                  <a:lnTo>
                    <a:pt x="1579"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03" name="TextBox 202">
              <a:extLst>
                <a:ext uri="{FF2B5EF4-FFF2-40B4-BE49-F238E27FC236}">
                  <a16:creationId xmlns:a16="http://schemas.microsoft.com/office/drawing/2014/main" id="{8953A4A4-062A-1CD8-6312-0A2F90D2E8F8}"/>
                </a:ext>
              </a:extLst>
            </p:cNvPr>
            <p:cNvSpPr txBox="1"/>
            <p:nvPr/>
          </p:nvSpPr>
          <p:spPr>
            <a:xfrm>
              <a:off x="7952731" y="2852331"/>
              <a:ext cx="4925" cy="4924"/>
            </a:xfrm>
            <a:custGeom>
              <a:avLst/>
              <a:gdLst/>
              <a:ahLst/>
              <a:cxnLst/>
              <a:rect l="l" t="t" r="r" b="b"/>
              <a:pathLst>
                <a:path w="4925" h="4924">
                  <a:moveTo>
                    <a:pt x="448" y="0"/>
                  </a:moveTo>
                  <a:cubicBezTo>
                    <a:pt x="2238" y="1343"/>
                    <a:pt x="4477" y="2686"/>
                    <a:pt x="4925" y="4476"/>
                  </a:cubicBezTo>
                  <a:lnTo>
                    <a:pt x="4925" y="4924"/>
                  </a:lnTo>
                  <a:lnTo>
                    <a:pt x="3581" y="4924"/>
                  </a:lnTo>
                  <a:lnTo>
                    <a:pt x="2238" y="3133"/>
                  </a:lnTo>
                  <a:cubicBezTo>
                    <a:pt x="2238" y="2686"/>
                    <a:pt x="1791" y="2686"/>
                    <a:pt x="895" y="2686"/>
                  </a:cubicBezTo>
                  <a:lnTo>
                    <a:pt x="0" y="2686"/>
                  </a:lnTo>
                  <a:lnTo>
                    <a:pt x="0" y="1343"/>
                  </a:lnTo>
                  <a:cubicBezTo>
                    <a:pt x="0" y="1343"/>
                    <a:pt x="448" y="895"/>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04" name="TextBox 203">
              <a:extLst>
                <a:ext uri="{FF2B5EF4-FFF2-40B4-BE49-F238E27FC236}">
                  <a16:creationId xmlns:a16="http://schemas.microsoft.com/office/drawing/2014/main" id="{FA458F32-88E2-8940-14F1-3150B38B7698}"/>
                </a:ext>
              </a:extLst>
            </p:cNvPr>
            <p:cNvSpPr txBox="1"/>
            <p:nvPr/>
          </p:nvSpPr>
          <p:spPr>
            <a:xfrm>
              <a:off x="7300230" y="2852779"/>
              <a:ext cx="3582" cy="4477"/>
            </a:xfrm>
            <a:custGeom>
              <a:avLst/>
              <a:gdLst/>
              <a:ahLst/>
              <a:cxnLst/>
              <a:rect l="l" t="t" r="r" b="b"/>
              <a:pathLst>
                <a:path w="3582" h="4477">
                  <a:moveTo>
                    <a:pt x="2686" y="0"/>
                  </a:moveTo>
                  <a:lnTo>
                    <a:pt x="3134" y="448"/>
                  </a:lnTo>
                  <a:cubicBezTo>
                    <a:pt x="3134" y="896"/>
                    <a:pt x="3582" y="1343"/>
                    <a:pt x="3582" y="1791"/>
                  </a:cubicBezTo>
                  <a:cubicBezTo>
                    <a:pt x="3582" y="2239"/>
                    <a:pt x="3134" y="2686"/>
                    <a:pt x="3134" y="2686"/>
                  </a:cubicBezTo>
                  <a:cubicBezTo>
                    <a:pt x="2686" y="3582"/>
                    <a:pt x="2239" y="4029"/>
                    <a:pt x="1343" y="4477"/>
                  </a:cubicBezTo>
                  <a:lnTo>
                    <a:pt x="0" y="4477"/>
                  </a:lnTo>
                  <a:lnTo>
                    <a:pt x="0" y="3582"/>
                  </a:lnTo>
                  <a:cubicBezTo>
                    <a:pt x="0" y="2686"/>
                    <a:pt x="0" y="2239"/>
                    <a:pt x="896" y="1343"/>
                  </a:cubicBezTo>
                  <a:cubicBezTo>
                    <a:pt x="1791" y="896"/>
                    <a:pt x="1791" y="448"/>
                    <a:pt x="2239" y="448"/>
                  </a:cubicBezTo>
                  <a:cubicBezTo>
                    <a:pt x="2239" y="448"/>
                    <a:pt x="2239" y="0"/>
                    <a:pt x="268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05" name="TextBox 204">
              <a:extLst>
                <a:ext uri="{FF2B5EF4-FFF2-40B4-BE49-F238E27FC236}">
                  <a16:creationId xmlns:a16="http://schemas.microsoft.com/office/drawing/2014/main" id="{18D37BE3-E17B-5937-7C73-2BFC8799A259}"/>
                </a:ext>
              </a:extLst>
            </p:cNvPr>
            <p:cNvSpPr txBox="1"/>
            <p:nvPr/>
          </p:nvSpPr>
          <p:spPr>
            <a:xfrm>
              <a:off x="6141733" y="2855913"/>
              <a:ext cx="2686" cy="9849"/>
            </a:xfrm>
            <a:custGeom>
              <a:avLst/>
              <a:gdLst/>
              <a:ahLst/>
              <a:cxnLst/>
              <a:rect l="l" t="t" r="r" b="b"/>
              <a:pathLst>
                <a:path w="2686" h="9849">
                  <a:moveTo>
                    <a:pt x="2239" y="0"/>
                  </a:moveTo>
                  <a:cubicBezTo>
                    <a:pt x="2686" y="0"/>
                    <a:pt x="2686" y="0"/>
                    <a:pt x="2686" y="448"/>
                  </a:cubicBezTo>
                  <a:lnTo>
                    <a:pt x="2686" y="4029"/>
                  </a:lnTo>
                  <a:cubicBezTo>
                    <a:pt x="2686" y="4924"/>
                    <a:pt x="2239" y="5372"/>
                    <a:pt x="1791" y="5372"/>
                  </a:cubicBezTo>
                  <a:cubicBezTo>
                    <a:pt x="1343" y="5820"/>
                    <a:pt x="896" y="5820"/>
                    <a:pt x="896" y="6267"/>
                  </a:cubicBezTo>
                  <a:cubicBezTo>
                    <a:pt x="896" y="6715"/>
                    <a:pt x="1343" y="6715"/>
                    <a:pt x="1791" y="7163"/>
                  </a:cubicBezTo>
                  <a:lnTo>
                    <a:pt x="1791" y="8058"/>
                  </a:lnTo>
                  <a:cubicBezTo>
                    <a:pt x="1791" y="8506"/>
                    <a:pt x="1343" y="8506"/>
                    <a:pt x="896" y="8953"/>
                  </a:cubicBezTo>
                  <a:cubicBezTo>
                    <a:pt x="448" y="8953"/>
                    <a:pt x="448" y="9401"/>
                    <a:pt x="0" y="9849"/>
                  </a:cubicBezTo>
                  <a:lnTo>
                    <a:pt x="0" y="8506"/>
                  </a:lnTo>
                  <a:cubicBezTo>
                    <a:pt x="448" y="7163"/>
                    <a:pt x="448" y="5820"/>
                    <a:pt x="448" y="4924"/>
                  </a:cubicBezTo>
                  <a:cubicBezTo>
                    <a:pt x="448" y="3134"/>
                    <a:pt x="1791" y="1343"/>
                    <a:pt x="1791" y="448"/>
                  </a:cubicBezTo>
                  <a:lnTo>
                    <a:pt x="2239"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06" name="TextBox 205">
              <a:extLst>
                <a:ext uri="{FF2B5EF4-FFF2-40B4-BE49-F238E27FC236}">
                  <a16:creationId xmlns:a16="http://schemas.microsoft.com/office/drawing/2014/main" id="{FCF4A63F-F010-7E2B-6B8A-0851FE8F68DE}"/>
                </a:ext>
              </a:extLst>
            </p:cNvPr>
            <p:cNvSpPr txBox="1"/>
            <p:nvPr/>
          </p:nvSpPr>
          <p:spPr>
            <a:xfrm>
              <a:off x="7293068" y="2856360"/>
              <a:ext cx="1342" cy="1790"/>
            </a:xfrm>
            <a:custGeom>
              <a:avLst/>
              <a:gdLst/>
              <a:ahLst/>
              <a:cxnLst/>
              <a:rect l="l" t="t" r="r" b="b"/>
              <a:pathLst>
                <a:path w="1342" h="1790">
                  <a:moveTo>
                    <a:pt x="447" y="0"/>
                  </a:moveTo>
                  <a:cubicBezTo>
                    <a:pt x="447" y="0"/>
                    <a:pt x="1342" y="0"/>
                    <a:pt x="1342" y="447"/>
                  </a:cubicBezTo>
                  <a:lnTo>
                    <a:pt x="1342" y="895"/>
                  </a:lnTo>
                  <a:cubicBezTo>
                    <a:pt x="1342" y="1343"/>
                    <a:pt x="895" y="1790"/>
                    <a:pt x="0" y="1790"/>
                  </a:cubicBezTo>
                  <a:lnTo>
                    <a:pt x="0" y="1343"/>
                  </a:lnTo>
                  <a:cubicBezTo>
                    <a:pt x="0" y="895"/>
                    <a:pt x="0" y="447"/>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07" name="TextBox 206">
              <a:extLst>
                <a:ext uri="{FF2B5EF4-FFF2-40B4-BE49-F238E27FC236}">
                  <a16:creationId xmlns:a16="http://schemas.microsoft.com/office/drawing/2014/main" id="{05B9F80F-AC64-7803-1E0F-5C8767BE28BB}"/>
                </a:ext>
              </a:extLst>
            </p:cNvPr>
            <p:cNvSpPr txBox="1"/>
            <p:nvPr/>
          </p:nvSpPr>
          <p:spPr>
            <a:xfrm>
              <a:off x="7952731" y="2856807"/>
              <a:ext cx="448" cy="448"/>
            </a:xfrm>
            <a:custGeom>
              <a:avLst/>
              <a:gdLst/>
              <a:ahLst/>
              <a:cxnLst/>
              <a:rect l="l" t="t" r="r" b="b"/>
              <a:pathLst>
                <a:path w="448" h="448">
                  <a:moveTo>
                    <a:pt x="0" y="0"/>
                  </a:moveTo>
                  <a:lnTo>
                    <a:pt x="448" y="0"/>
                  </a:lnTo>
                  <a:cubicBezTo>
                    <a:pt x="448" y="448"/>
                    <a:pt x="0" y="448"/>
                    <a:pt x="0" y="448"/>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08" name="TextBox 207">
              <a:extLst>
                <a:ext uri="{FF2B5EF4-FFF2-40B4-BE49-F238E27FC236}">
                  <a16:creationId xmlns:a16="http://schemas.microsoft.com/office/drawing/2014/main" id="{A213A055-1602-5D3E-87ED-B3F226BA2D58}"/>
                </a:ext>
              </a:extLst>
            </p:cNvPr>
            <p:cNvSpPr txBox="1"/>
            <p:nvPr/>
          </p:nvSpPr>
          <p:spPr>
            <a:xfrm>
              <a:off x="7282323" y="2857256"/>
              <a:ext cx="20146" cy="34471"/>
            </a:xfrm>
            <a:custGeom>
              <a:avLst/>
              <a:gdLst/>
              <a:ahLst/>
              <a:cxnLst/>
              <a:rect l="l" t="t" r="r" b="b"/>
              <a:pathLst>
                <a:path w="20146" h="34471">
                  <a:moveTo>
                    <a:pt x="19250" y="0"/>
                  </a:moveTo>
                  <a:cubicBezTo>
                    <a:pt x="20146" y="448"/>
                    <a:pt x="20146" y="448"/>
                    <a:pt x="20146" y="1343"/>
                  </a:cubicBezTo>
                  <a:cubicBezTo>
                    <a:pt x="19250" y="3581"/>
                    <a:pt x="17907" y="4924"/>
                    <a:pt x="17012" y="6715"/>
                  </a:cubicBezTo>
                  <a:cubicBezTo>
                    <a:pt x="16564" y="7163"/>
                    <a:pt x="16117" y="8058"/>
                    <a:pt x="16117" y="8506"/>
                  </a:cubicBezTo>
                  <a:lnTo>
                    <a:pt x="15221" y="11640"/>
                  </a:lnTo>
                  <a:cubicBezTo>
                    <a:pt x="15221" y="12087"/>
                    <a:pt x="14773" y="12535"/>
                    <a:pt x="13878" y="12983"/>
                  </a:cubicBezTo>
                  <a:cubicBezTo>
                    <a:pt x="12983" y="13878"/>
                    <a:pt x="12535" y="14773"/>
                    <a:pt x="12535" y="15669"/>
                  </a:cubicBezTo>
                  <a:cubicBezTo>
                    <a:pt x="12535" y="16116"/>
                    <a:pt x="12983" y="17012"/>
                    <a:pt x="12983" y="17459"/>
                  </a:cubicBezTo>
                  <a:cubicBezTo>
                    <a:pt x="12983" y="18802"/>
                    <a:pt x="13431" y="18802"/>
                    <a:pt x="13431" y="19698"/>
                  </a:cubicBezTo>
                  <a:lnTo>
                    <a:pt x="13431" y="22831"/>
                  </a:lnTo>
                  <a:lnTo>
                    <a:pt x="12087" y="26413"/>
                  </a:lnTo>
                  <a:cubicBezTo>
                    <a:pt x="10297" y="27756"/>
                    <a:pt x="9849" y="29994"/>
                    <a:pt x="9849" y="31785"/>
                  </a:cubicBezTo>
                  <a:lnTo>
                    <a:pt x="9849" y="33128"/>
                  </a:lnTo>
                  <a:cubicBezTo>
                    <a:pt x="9849" y="33576"/>
                    <a:pt x="9401" y="34023"/>
                    <a:pt x="8506" y="34023"/>
                  </a:cubicBezTo>
                  <a:cubicBezTo>
                    <a:pt x="8506" y="34023"/>
                    <a:pt x="8059" y="34023"/>
                    <a:pt x="8059" y="33576"/>
                  </a:cubicBezTo>
                  <a:cubicBezTo>
                    <a:pt x="8059" y="33128"/>
                    <a:pt x="8059" y="32233"/>
                    <a:pt x="7611" y="31785"/>
                  </a:cubicBezTo>
                  <a:lnTo>
                    <a:pt x="6715" y="31785"/>
                  </a:lnTo>
                  <a:lnTo>
                    <a:pt x="6268" y="32680"/>
                  </a:lnTo>
                  <a:cubicBezTo>
                    <a:pt x="6268" y="32680"/>
                    <a:pt x="5820" y="32680"/>
                    <a:pt x="5372" y="31785"/>
                  </a:cubicBezTo>
                  <a:lnTo>
                    <a:pt x="3582" y="31785"/>
                  </a:lnTo>
                  <a:cubicBezTo>
                    <a:pt x="3582" y="33128"/>
                    <a:pt x="2686" y="34023"/>
                    <a:pt x="2686" y="34471"/>
                  </a:cubicBezTo>
                  <a:lnTo>
                    <a:pt x="0" y="34471"/>
                  </a:lnTo>
                  <a:lnTo>
                    <a:pt x="448" y="34023"/>
                  </a:lnTo>
                  <a:cubicBezTo>
                    <a:pt x="448" y="33128"/>
                    <a:pt x="896" y="32233"/>
                    <a:pt x="896" y="31785"/>
                  </a:cubicBezTo>
                  <a:cubicBezTo>
                    <a:pt x="1791" y="31337"/>
                    <a:pt x="2686" y="30442"/>
                    <a:pt x="2686" y="29994"/>
                  </a:cubicBezTo>
                  <a:lnTo>
                    <a:pt x="2239" y="29547"/>
                  </a:lnTo>
                  <a:cubicBezTo>
                    <a:pt x="2239" y="28651"/>
                    <a:pt x="3134" y="28204"/>
                    <a:pt x="3582" y="27308"/>
                  </a:cubicBezTo>
                  <a:cubicBezTo>
                    <a:pt x="3582" y="27308"/>
                    <a:pt x="3582" y="26860"/>
                    <a:pt x="4029" y="26860"/>
                  </a:cubicBezTo>
                  <a:cubicBezTo>
                    <a:pt x="4925" y="26413"/>
                    <a:pt x="5372" y="26413"/>
                    <a:pt x="5372" y="26413"/>
                  </a:cubicBezTo>
                  <a:cubicBezTo>
                    <a:pt x="5372" y="24174"/>
                    <a:pt x="5372" y="23279"/>
                    <a:pt x="6268" y="21936"/>
                  </a:cubicBezTo>
                  <a:lnTo>
                    <a:pt x="6268" y="21041"/>
                  </a:lnTo>
                  <a:cubicBezTo>
                    <a:pt x="6268" y="20145"/>
                    <a:pt x="5820" y="19250"/>
                    <a:pt x="5372" y="18802"/>
                  </a:cubicBezTo>
                  <a:lnTo>
                    <a:pt x="4477" y="18802"/>
                  </a:lnTo>
                  <a:cubicBezTo>
                    <a:pt x="3582" y="19698"/>
                    <a:pt x="3582" y="20593"/>
                    <a:pt x="3582" y="21936"/>
                  </a:cubicBezTo>
                  <a:lnTo>
                    <a:pt x="3582" y="24174"/>
                  </a:lnTo>
                  <a:lnTo>
                    <a:pt x="3134" y="24622"/>
                  </a:lnTo>
                  <a:cubicBezTo>
                    <a:pt x="2686" y="24622"/>
                    <a:pt x="1791" y="24174"/>
                    <a:pt x="1791" y="24174"/>
                  </a:cubicBezTo>
                  <a:cubicBezTo>
                    <a:pt x="1343" y="23727"/>
                    <a:pt x="1343" y="23727"/>
                    <a:pt x="1343" y="23279"/>
                  </a:cubicBezTo>
                  <a:lnTo>
                    <a:pt x="1343" y="22831"/>
                  </a:lnTo>
                  <a:cubicBezTo>
                    <a:pt x="2686" y="21488"/>
                    <a:pt x="2686" y="19698"/>
                    <a:pt x="3582" y="18802"/>
                  </a:cubicBezTo>
                  <a:lnTo>
                    <a:pt x="3582" y="15669"/>
                  </a:lnTo>
                  <a:cubicBezTo>
                    <a:pt x="5372" y="15221"/>
                    <a:pt x="6268" y="14773"/>
                    <a:pt x="6715" y="12983"/>
                  </a:cubicBezTo>
                  <a:cubicBezTo>
                    <a:pt x="6715" y="12087"/>
                    <a:pt x="6715" y="11192"/>
                    <a:pt x="7163" y="9401"/>
                  </a:cubicBezTo>
                  <a:lnTo>
                    <a:pt x="7163" y="7163"/>
                  </a:lnTo>
                  <a:cubicBezTo>
                    <a:pt x="7163" y="6267"/>
                    <a:pt x="7163" y="5820"/>
                    <a:pt x="7611" y="5372"/>
                  </a:cubicBezTo>
                  <a:cubicBezTo>
                    <a:pt x="8059" y="5372"/>
                    <a:pt x="8059" y="4477"/>
                    <a:pt x="8059" y="4477"/>
                  </a:cubicBezTo>
                  <a:cubicBezTo>
                    <a:pt x="9401" y="4029"/>
                    <a:pt x="8506" y="3134"/>
                    <a:pt x="9849" y="3134"/>
                  </a:cubicBezTo>
                  <a:cubicBezTo>
                    <a:pt x="10297" y="3134"/>
                    <a:pt x="10297" y="3581"/>
                    <a:pt x="10297" y="3581"/>
                  </a:cubicBezTo>
                  <a:cubicBezTo>
                    <a:pt x="10297" y="4029"/>
                    <a:pt x="9849" y="4477"/>
                    <a:pt x="9849" y="4477"/>
                  </a:cubicBezTo>
                  <a:cubicBezTo>
                    <a:pt x="9401" y="5372"/>
                    <a:pt x="8954" y="6267"/>
                    <a:pt x="8954" y="7163"/>
                  </a:cubicBezTo>
                  <a:cubicBezTo>
                    <a:pt x="8954" y="7610"/>
                    <a:pt x="9401" y="8506"/>
                    <a:pt x="9849" y="8954"/>
                  </a:cubicBezTo>
                  <a:cubicBezTo>
                    <a:pt x="9849" y="9401"/>
                    <a:pt x="9849" y="10744"/>
                    <a:pt x="9401" y="10744"/>
                  </a:cubicBezTo>
                  <a:cubicBezTo>
                    <a:pt x="8506" y="11192"/>
                    <a:pt x="8059" y="11192"/>
                    <a:pt x="8059" y="11640"/>
                  </a:cubicBezTo>
                  <a:cubicBezTo>
                    <a:pt x="8059" y="12087"/>
                    <a:pt x="8506" y="12535"/>
                    <a:pt x="8506" y="12983"/>
                  </a:cubicBezTo>
                  <a:cubicBezTo>
                    <a:pt x="8954" y="13430"/>
                    <a:pt x="8954" y="13430"/>
                    <a:pt x="8954" y="13878"/>
                  </a:cubicBezTo>
                  <a:cubicBezTo>
                    <a:pt x="8954" y="14326"/>
                    <a:pt x="8506" y="14326"/>
                    <a:pt x="7611" y="14773"/>
                  </a:cubicBezTo>
                  <a:cubicBezTo>
                    <a:pt x="7163" y="14773"/>
                    <a:pt x="6715" y="15221"/>
                    <a:pt x="6715" y="15221"/>
                  </a:cubicBezTo>
                  <a:lnTo>
                    <a:pt x="6715" y="18355"/>
                  </a:lnTo>
                  <a:lnTo>
                    <a:pt x="7611" y="18355"/>
                  </a:lnTo>
                  <a:cubicBezTo>
                    <a:pt x="7611" y="18355"/>
                    <a:pt x="7611" y="17907"/>
                    <a:pt x="8059" y="17459"/>
                  </a:cubicBezTo>
                  <a:lnTo>
                    <a:pt x="8506" y="17459"/>
                  </a:lnTo>
                  <a:cubicBezTo>
                    <a:pt x="8506" y="17907"/>
                    <a:pt x="9401" y="17907"/>
                    <a:pt x="9401" y="18355"/>
                  </a:cubicBezTo>
                  <a:cubicBezTo>
                    <a:pt x="9401" y="18802"/>
                    <a:pt x="8059" y="18802"/>
                    <a:pt x="7611" y="19698"/>
                  </a:cubicBezTo>
                  <a:lnTo>
                    <a:pt x="7611" y="20593"/>
                  </a:lnTo>
                  <a:cubicBezTo>
                    <a:pt x="8954" y="21041"/>
                    <a:pt x="9849" y="21936"/>
                    <a:pt x="9849" y="22384"/>
                  </a:cubicBezTo>
                  <a:cubicBezTo>
                    <a:pt x="9849" y="22831"/>
                    <a:pt x="9401" y="22831"/>
                    <a:pt x="9401" y="23279"/>
                  </a:cubicBezTo>
                  <a:cubicBezTo>
                    <a:pt x="9401" y="23279"/>
                    <a:pt x="9849" y="23279"/>
                    <a:pt x="9849" y="23727"/>
                  </a:cubicBezTo>
                  <a:lnTo>
                    <a:pt x="9849" y="23279"/>
                  </a:lnTo>
                  <a:cubicBezTo>
                    <a:pt x="10297" y="22831"/>
                    <a:pt x="10745" y="22831"/>
                    <a:pt x="10745" y="22384"/>
                  </a:cubicBezTo>
                  <a:cubicBezTo>
                    <a:pt x="10745" y="21936"/>
                    <a:pt x="10297" y="21936"/>
                    <a:pt x="10297" y="21488"/>
                  </a:cubicBezTo>
                  <a:cubicBezTo>
                    <a:pt x="9849" y="21041"/>
                    <a:pt x="9849" y="20145"/>
                    <a:pt x="9849" y="19698"/>
                  </a:cubicBezTo>
                  <a:cubicBezTo>
                    <a:pt x="9849" y="19250"/>
                    <a:pt x="9849" y="19250"/>
                    <a:pt x="10297" y="18802"/>
                  </a:cubicBezTo>
                  <a:lnTo>
                    <a:pt x="10297" y="16564"/>
                  </a:lnTo>
                  <a:cubicBezTo>
                    <a:pt x="10297" y="14773"/>
                    <a:pt x="10745" y="13430"/>
                    <a:pt x="11640" y="12535"/>
                  </a:cubicBezTo>
                  <a:cubicBezTo>
                    <a:pt x="11640" y="12087"/>
                    <a:pt x="12535" y="11640"/>
                    <a:pt x="12535" y="11192"/>
                  </a:cubicBezTo>
                  <a:cubicBezTo>
                    <a:pt x="12983" y="11192"/>
                    <a:pt x="13431" y="10297"/>
                    <a:pt x="13431" y="9401"/>
                  </a:cubicBezTo>
                  <a:lnTo>
                    <a:pt x="13431" y="4477"/>
                  </a:lnTo>
                  <a:lnTo>
                    <a:pt x="12983" y="4029"/>
                  </a:lnTo>
                  <a:lnTo>
                    <a:pt x="12087" y="4029"/>
                  </a:lnTo>
                  <a:lnTo>
                    <a:pt x="11640" y="3581"/>
                  </a:lnTo>
                  <a:cubicBezTo>
                    <a:pt x="12535" y="2686"/>
                    <a:pt x="12535" y="1343"/>
                    <a:pt x="12983" y="448"/>
                  </a:cubicBezTo>
                  <a:cubicBezTo>
                    <a:pt x="13431" y="448"/>
                    <a:pt x="13878" y="0"/>
                    <a:pt x="13878" y="448"/>
                  </a:cubicBezTo>
                  <a:lnTo>
                    <a:pt x="14326" y="448"/>
                  </a:lnTo>
                  <a:cubicBezTo>
                    <a:pt x="14773" y="2238"/>
                    <a:pt x="14326" y="3134"/>
                    <a:pt x="15221" y="4029"/>
                  </a:cubicBezTo>
                  <a:lnTo>
                    <a:pt x="15221" y="4924"/>
                  </a:lnTo>
                  <a:cubicBezTo>
                    <a:pt x="15221" y="5372"/>
                    <a:pt x="15669" y="5372"/>
                    <a:pt x="15669" y="5372"/>
                  </a:cubicBezTo>
                  <a:cubicBezTo>
                    <a:pt x="16117" y="5372"/>
                    <a:pt x="16564" y="4924"/>
                    <a:pt x="16564" y="4477"/>
                  </a:cubicBezTo>
                  <a:lnTo>
                    <a:pt x="16564" y="2686"/>
                  </a:lnTo>
                  <a:cubicBezTo>
                    <a:pt x="16564" y="2238"/>
                    <a:pt x="17012" y="2238"/>
                    <a:pt x="17460" y="1791"/>
                  </a:cubicBezTo>
                  <a:cubicBezTo>
                    <a:pt x="17907" y="1343"/>
                    <a:pt x="17907" y="1343"/>
                    <a:pt x="17907" y="895"/>
                  </a:cubicBezTo>
                  <a:lnTo>
                    <a:pt x="1925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09" name="TextBox 208">
              <a:extLst>
                <a:ext uri="{FF2B5EF4-FFF2-40B4-BE49-F238E27FC236}">
                  <a16:creationId xmlns:a16="http://schemas.microsoft.com/office/drawing/2014/main" id="{91619B2D-52E0-50FE-29BD-0899C7707061}"/>
                </a:ext>
              </a:extLst>
            </p:cNvPr>
            <p:cNvSpPr txBox="1"/>
            <p:nvPr/>
          </p:nvSpPr>
          <p:spPr>
            <a:xfrm>
              <a:off x="7950493" y="2858599"/>
              <a:ext cx="1790" cy="1343"/>
            </a:xfrm>
            <a:custGeom>
              <a:avLst/>
              <a:gdLst/>
              <a:ahLst/>
              <a:cxnLst/>
              <a:rect l="l" t="t" r="r" b="b"/>
              <a:pathLst>
                <a:path w="1790" h="1343">
                  <a:moveTo>
                    <a:pt x="447" y="0"/>
                  </a:moveTo>
                  <a:cubicBezTo>
                    <a:pt x="895" y="0"/>
                    <a:pt x="1343" y="0"/>
                    <a:pt x="1343" y="448"/>
                  </a:cubicBezTo>
                  <a:cubicBezTo>
                    <a:pt x="1790" y="895"/>
                    <a:pt x="1790" y="1343"/>
                    <a:pt x="1790" y="1343"/>
                  </a:cubicBezTo>
                  <a:lnTo>
                    <a:pt x="447" y="1343"/>
                  </a:lnTo>
                  <a:cubicBezTo>
                    <a:pt x="0" y="1343"/>
                    <a:pt x="0" y="1343"/>
                    <a:pt x="0" y="895"/>
                  </a:cubicBezTo>
                  <a:lnTo>
                    <a:pt x="0" y="448"/>
                  </a:lnTo>
                  <a:lnTo>
                    <a:pt x="447"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10" name="TextBox 209">
              <a:extLst>
                <a:ext uri="{FF2B5EF4-FFF2-40B4-BE49-F238E27FC236}">
                  <a16:creationId xmlns:a16="http://schemas.microsoft.com/office/drawing/2014/main" id="{F766A8EE-226A-6E88-AFA1-4D4310C66DB9}"/>
                </a:ext>
              </a:extLst>
            </p:cNvPr>
            <p:cNvSpPr txBox="1"/>
            <p:nvPr/>
          </p:nvSpPr>
          <p:spPr>
            <a:xfrm>
              <a:off x="7955865" y="2859047"/>
              <a:ext cx="1791" cy="895"/>
            </a:xfrm>
            <a:custGeom>
              <a:avLst/>
              <a:gdLst/>
              <a:ahLst/>
              <a:cxnLst/>
              <a:rect l="l" t="t" r="r" b="b"/>
              <a:pathLst>
                <a:path w="1791" h="895">
                  <a:moveTo>
                    <a:pt x="0" y="0"/>
                  </a:moveTo>
                  <a:lnTo>
                    <a:pt x="1343" y="0"/>
                  </a:lnTo>
                  <a:cubicBezTo>
                    <a:pt x="1791" y="447"/>
                    <a:pt x="1791" y="447"/>
                    <a:pt x="1791" y="895"/>
                  </a:cubicBezTo>
                  <a:lnTo>
                    <a:pt x="1343" y="895"/>
                  </a:lnTo>
                  <a:cubicBezTo>
                    <a:pt x="447" y="895"/>
                    <a:pt x="0" y="447"/>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11" name="TextBox 210">
              <a:extLst>
                <a:ext uri="{FF2B5EF4-FFF2-40B4-BE49-F238E27FC236}">
                  <a16:creationId xmlns:a16="http://schemas.microsoft.com/office/drawing/2014/main" id="{850FBFB1-6811-7AB1-502F-1E410DFD724D}"/>
                </a:ext>
              </a:extLst>
            </p:cNvPr>
            <p:cNvSpPr txBox="1"/>
            <p:nvPr/>
          </p:nvSpPr>
          <p:spPr>
            <a:xfrm>
              <a:off x="7944673" y="2859941"/>
              <a:ext cx="2238" cy="2686"/>
            </a:xfrm>
            <a:custGeom>
              <a:avLst/>
              <a:gdLst/>
              <a:ahLst/>
              <a:cxnLst/>
              <a:rect l="l" t="t" r="r" b="b"/>
              <a:pathLst>
                <a:path w="2238" h="2686">
                  <a:moveTo>
                    <a:pt x="895" y="0"/>
                  </a:moveTo>
                  <a:lnTo>
                    <a:pt x="1343" y="0"/>
                  </a:lnTo>
                  <a:cubicBezTo>
                    <a:pt x="1790" y="0"/>
                    <a:pt x="2238" y="448"/>
                    <a:pt x="2238" y="1343"/>
                  </a:cubicBezTo>
                  <a:lnTo>
                    <a:pt x="2238" y="1791"/>
                  </a:lnTo>
                  <a:cubicBezTo>
                    <a:pt x="2238" y="2238"/>
                    <a:pt x="1790" y="2238"/>
                    <a:pt x="1343" y="2686"/>
                  </a:cubicBezTo>
                  <a:cubicBezTo>
                    <a:pt x="1343" y="2238"/>
                    <a:pt x="895" y="2238"/>
                    <a:pt x="448" y="2238"/>
                  </a:cubicBezTo>
                  <a:cubicBezTo>
                    <a:pt x="448" y="1791"/>
                    <a:pt x="0" y="1791"/>
                    <a:pt x="0" y="1343"/>
                  </a:cubicBezTo>
                  <a:cubicBezTo>
                    <a:pt x="0" y="895"/>
                    <a:pt x="448" y="448"/>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12" name="TextBox 211">
              <a:extLst>
                <a:ext uri="{FF2B5EF4-FFF2-40B4-BE49-F238E27FC236}">
                  <a16:creationId xmlns:a16="http://schemas.microsoft.com/office/drawing/2014/main" id="{0317557F-D837-47DC-92EF-72F05F2AE27D}"/>
                </a:ext>
              </a:extLst>
            </p:cNvPr>
            <p:cNvSpPr txBox="1"/>
            <p:nvPr/>
          </p:nvSpPr>
          <p:spPr>
            <a:xfrm>
              <a:off x="6146210" y="2861285"/>
              <a:ext cx="1791" cy="1791"/>
            </a:xfrm>
            <a:custGeom>
              <a:avLst/>
              <a:gdLst/>
              <a:ahLst/>
              <a:cxnLst/>
              <a:rect l="l" t="t" r="r" b="b"/>
              <a:pathLst>
                <a:path w="1791" h="1791">
                  <a:moveTo>
                    <a:pt x="895" y="0"/>
                  </a:moveTo>
                  <a:cubicBezTo>
                    <a:pt x="895" y="0"/>
                    <a:pt x="1343" y="0"/>
                    <a:pt x="1791" y="448"/>
                  </a:cubicBezTo>
                  <a:lnTo>
                    <a:pt x="1791" y="895"/>
                  </a:lnTo>
                  <a:cubicBezTo>
                    <a:pt x="1791" y="1343"/>
                    <a:pt x="1343" y="1791"/>
                    <a:pt x="448" y="1791"/>
                  </a:cubicBezTo>
                  <a:lnTo>
                    <a:pt x="0" y="1791"/>
                  </a:lnTo>
                  <a:lnTo>
                    <a:pt x="895"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13" name="TextBox 212">
              <a:extLst>
                <a:ext uri="{FF2B5EF4-FFF2-40B4-BE49-F238E27FC236}">
                  <a16:creationId xmlns:a16="http://schemas.microsoft.com/office/drawing/2014/main" id="{83B82B47-95A6-AEA0-B85E-18ADD11D814B}"/>
                </a:ext>
              </a:extLst>
            </p:cNvPr>
            <p:cNvSpPr txBox="1"/>
            <p:nvPr/>
          </p:nvSpPr>
          <p:spPr>
            <a:xfrm>
              <a:off x="7401852" y="2861378"/>
              <a:ext cx="2442" cy="5894"/>
            </a:xfrm>
            <a:custGeom>
              <a:avLst/>
              <a:gdLst/>
              <a:ahLst/>
              <a:cxnLst/>
              <a:rect l="l" t="t" r="r" b="b"/>
              <a:pathLst>
                <a:path w="2442" h="5894">
                  <a:moveTo>
                    <a:pt x="2442" y="0"/>
                  </a:moveTo>
                  <a:lnTo>
                    <a:pt x="1134" y="3487"/>
                  </a:lnTo>
                  <a:lnTo>
                    <a:pt x="532" y="5894"/>
                  </a:lnTo>
                  <a:lnTo>
                    <a:pt x="448" y="5726"/>
                  </a:lnTo>
                  <a:cubicBezTo>
                    <a:pt x="0" y="5278"/>
                    <a:pt x="0" y="4831"/>
                    <a:pt x="0" y="4383"/>
                  </a:cubicBezTo>
                  <a:lnTo>
                    <a:pt x="0" y="3487"/>
                  </a:lnTo>
                  <a:lnTo>
                    <a:pt x="2442"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14" name="TextBox 213">
              <a:extLst>
                <a:ext uri="{FF2B5EF4-FFF2-40B4-BE49-F238E27FC236}">
                  <a16:creationId xmlns:a16="http://schemas.microsoft.com/office/drawing/2014/main" id="{EB54D787-BC01-C6CF-CDC4-DDA4EB1ACF8E}"/>
                </a:ext>
              </a:extLst>
            </p:cNvPr>
            <p:cNvSpPr txBox="1"/>
            <p:nvPr/>
          </p:nvSpPr>
          <p:spPr>
            <a:xfrm>
              <a:off x="6451286" y="2863523"/>
              <a:ext cx="1343" cy="2239"/>
            </a:xfrm>
            <a:custGeom>
              <a:avLst/>
              <a:gdLst/>
              <a:ahLst/>
              <a:cxnLst/>
              <a:rect l="l" t="t" r="r" b="b"/>
              <a:pathLst>
                <a:path w="1343" h="2239">
                  <a:moveTo>
                    <a:pt x="896" y="0"/>
                  </a:moveTo>
                  <a:cubicBezTo>
                    <a:pt x="896" y="0"/>
                    <a:pt x="1343" y="1343"/>
                    <a:pt x="1343" y="1791"/>
                  </a:cubicBezTo>
                  <a:cubicBezTo>
                    <a:pt x="1343" y="2239"/>
                    <a:pt x="1343" y="2239"/>
                    <a:pt x="448" y="2239"/>
                  </a:cubicBezTo>
                  <a:cubicBezTo>
                    <a:pt x="448" y="2239"/>
                    <a:pt x="0" y="2239"/>
                    <a:pt x="0" y="1791"/>
                  </a:cubicBezTo>
                  <a:lnTo>
                    <a:pt x="0" y="896"/>
                  </a:lnTo>
                  <a:cubicBezTo>
                    <a:pt x="0" y="896"/>
                    <a:pt x="0" y="448"/>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15" name="TextBox 214">
              <a:extLst>
                <a:ext uri="{FF2B5EF4-FFF2-40B4-BE49-F238E27FC236}">
                  <a16:creationId xmlns:a16="http://schemas.microsoft.com/office/drawing/2014/main" id="{1ADDFE55-780B-EB43-1C4F-E68F86C51A44}"/>
                </a:ext>
              </a:extLst>
            </p:cNvPr>
            <p:cNvSpPr txBox="1"/>
            <p:nvPr/>
          </p:nvSpPr>
          <p:spPr>
            <a:xfrm>
              <a:off x="7293068" y="2863523"/>
              <a:ext cx="646" cy="1343"/>
            </a:xfrm>
            <a:custGeom>
              <a:avLst/>
              <a:gdLst/>
              <a:ahLst/>
              <a:cxnLst/>
              <a:rect l="l" t="t" r="r" b="b"/>
              <a:pathLst>
                <a:path w="646" h="1343">
                  <a:moveTo>
                    <a:pt x="447" y="0"/>
                  </a:moveTo>
                  <a:cubicBezTo>
                    <a:pt x="447" y="448"/>
                    <a:pt x="895" y="448"/>
                    <a:pt x="447" y="448"/>
                  </a:cubicBezTo>
                  <a:cubicBezTo>
                    <a:pt x="447" y="896"/>
                    <a:pt x="447" y="1343"/>
                    <a:pt x="0" y="1343"/>
                  </a:cubicBezTo>
                  <a:lnTo>
                    <a:pt x="0" y="448"/>
                  </a:lnTo>
                  <a:lnTo>
                    <a:pt x="447"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16" name="TextBox 215">
              <a:extLst>
                <a:ext uri="{FF2B5EF4-FFF2-40B4-BE49-F238E27FC236}">
                  <a16:creationId xmlns:a16="http://schemas.microsoft.com/office/drawing/2014/main" id="{D78DB080-56AE-8D86-AD5B-3772833AFC80}"/>
                </a:ext>
              </a:extLst>
            </p:cNvPr>
            <p:cNvSpPr txBox="1"/>
            <p:nvPr/>
          </p:nvSpPr>
          <p:spPr>
            <a:xfrm>
              <a:off x="6144419" y="2868895"/>
              <a:ext cx="2239" cy="5372"/>
            </a:xfrm>
            <a:custGeom>
              <a:avLst/>
              <a:gdLst/>
              <a:ahLst/>
              <a:cxnLst/>
              <a:rect l="l" t="t" r="r" b="b"/>
              <a:pathLst>
                <a:path w="2239" h="5372">
                  <a:moveTo>
                    <a:pt x="1343" y="0"/>
                  </a:moveTo>
                  <a:lnTo>
                    <a:pt x="1791" y="0"/>
                  </a:lnTo>
                  <a:cubicBezTo>
                    <a:pt x="1791" y="0"/>
                    <a:pt x="2239" y="0"/>
                    <a:pt x="1791" y="447"/>
                  </a:cubicBezTo>
                  <a:cubicBezTo>
                    <a:pt x="1791" y="447"/>
                    <a:pt x="1791" y="1343"/>
                    <a:pt x="2239" y="1790"/>
                  </a:cubicBezTo>
                  <a:lnTo>
                    <a:pt x="2239" y="2238"/>
                  </a:lnTo>
                  <a:cubicBezTo>
                    <a:pt x="1343" y="3133"/>
                    <a:pt x="1791" y="4476"/>
                    <a:pt x="896" y="4924"/>
                  </a:cubicBezTo>
                  <a:lnTo>
                    <a:pt x="448" y="5372"/>
                  </a:lnTo>
                  <a:cubicBezTo>
                    <a:pt x="448" y="4924"/>
                    <a:pt x="0" y="4476"/>
                    <a:pt x="0" y="4029"/>
                  </a:cubicBezTo>
                  <a:lnTo>
                    <a:pt x="0" y="3133"/>
                  </a:lnTo>
                  <a:lnTo>
                    <a:pt x="1343"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17" name="TextBox 216">
              <a:extLst>
                <a:ext uri="{FF2B5EF4-FFF2-40B4-BE49-F238E27FC236}">
                  <a16:creationId xmlns:a16="http://schemas.microsoft.com/office/drawing/2014/main" id="{033B4011-8715-C636-CCCE-33516B10FC34}"/>
                </a:ext>
              </a:extLst>
            </p:cNvPr>
            <p:cNvSpPr txBox="1"/>
            <p:nvPr/>
          </p:nvSpPr>
          <p:spPr>
            <a:xfrm>
              <a:off x="7941987" y="2868896"/>
              <a:ext cx="6267" cy="4675"/>
            </a:xfrm>
            <a:custGeom>
              <a:avLst/>
              <a:gdLst/>
              <a:ahLst/>
              <a:cxnLst/>
              <a:rect l="l" t="t" r="r" b="b"/>
              <a:pathLst>
                <a:path w="6267" h="4675">
                  <a:moveTo>
                    <a:pt x="0" y="0"/>
                  </a:moveTo>
                  <a:lnTo>
                    <a:pt x="895" y="0"/>
                  </a:lnTo>
                  <a:cubicBezTo>
                    <a:pt x="3134" y="1343"/>
                    <a:pt x="4924" y="2238"/>
                    <a:pt x="6267" y="4476"/>
                  </a:cubicBezTo>
                  <a:cubicBezTo>
                    <a:pt x="5819" y="4476"/>
                    <a:pt x="5819" y="4924"/>
                    <a:pt x="5819" y="4476"/>
                  </a:cubicBezTo>
                  <a:cubicBezTo>
                    <a:pt x="4029" y="3581"/>
                    <a:pt x="2238" y="2238"/>
                    <a:pt x="0" y="447"/>
                  </a:cubicBezTo>
                  <a:lnTo>
                    <a:pt x="895" y="447"/>
                  </a:lnTo>
                  <a:cubicBezTo>
                    <a:pt x="447" y="447"/>
                    <a:pt x="0" y="0"/>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18" name="TextBox 217">
              <a:extLst>
                <a:ext uri="{FF2B5EF4-FFF2-40B4-BE49-F238E27FC236}">
                  <a16:creationId xmlns:a16="http://schemas.microsoft.com/office/drawing/2014/main" id="{61C04796-F17F-6492-C81A-A063EFFAE848}"/>
                </a:ext>
              </a:extLst>
            </p:cNvPr>
            <p:cNvSpPr txBox="1"/>
            <p:nvPr/>
          </p:nvSpPr>
          <p:spPr>
            <a:xfrm>
              <a:off x="6451286" y="2870239"/>
              <a:ext cx="896" cy="895"/>
            </a:xfrm>
            <a:custGeom>
              <a:avLst/>
              <a:gdLst/>
              <a:ahLst/>
              <a:cxnLst/>
              <a:rect l="l" t="t" r="r" b="b"/>
              <a:pathLst>
                <a:path w="896" h="895">
                  <a:moveTo>
                    <a:pt x="448" y="0"/>
                  </a:moveTo>
                  <a:lnTo>
                    <a:pt x="448" y="447"/>
                  </a:lnTo>
                  <a:lnTo>
                    <a:pt x="896" y="895"/>
                  </a:lnTo>
                  <a:cubicBezTo>
                    <a:pt x="448" y="895"/>
                    <a:pt x="0" y="447"/>
                    <a:pt x="0" y="447"/>
                  </a:cubicBezTo>
                  <a:cubicBezTo>
                    <a:pt x="0" y="447"/>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19" name="TextBox 218">
              <a:extLst>
                <a:ext uri="{FF2B5EF4-FFF2-40B4-BE49-F238E27FC236}">
                  <a16:creationId xmlns:a16="http://schemas.microsoft.com/office/drawing/2014/main" id="{CE7BEED0-32F8-A0C7-5A68-B6B10FE8E5F6}"/>
                </a:ext>
              </a:extLst>
            </p:cNvPr>
            <p:cNvSpPr txBox="1"/>
            <p:nvPr/>
          </p:nvSpPr>
          <p:spPr>
            <a:xfrm>
              <a:off x="7297544" y="2871133"/>
              <a:ext cx="896" cy="2238"/>
            </a:xfrm>
            <a:custGeom>
              <a:avLst/>
              <a:gdLst/>
              <a:ahLst/>
              <a:cxnLst/>
              <a:rect l="l" t="t" r="r" b="b"/>
              <a:pathLst>
                <a:path w="896" h="2238">
                  <a:moveTo>
                    <a:pt x="0" y="0"/>
                  </a:moveTo>
                  <a:cubicBezTo>
                    <a:pt x="0" y="0"/>
                    <a:pt x="896" y="1343"/>
                    <a:pt x="896" y="1791"/>
                  </a:cubicBezTo>
                  <a:lnTo>
                    <a:pt x="896" y="2238"/>
                  </a:lnTo>
                  <a:lnTo>
                    <a:pt x="0" y="2238"/>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20" name="TextBox 219">
              <a:extLst>
                <a:ext uri="{FF2B5EF4-FFF2-40B4-BE49-F238E27FC236}">
                  <a16:creationId xmlns:a16="http://schemas.microsoft.com/office/drawing/2014/main" id="{8938F549-FAC5-0A26-60E5-F8E8D920EE2F}"/>
                </a:ext>
              </a:extLst>
            </p:cNvPr>
            <p:cNvSpPr txBox="1"/>
            <p:nvPr/>
          </p:nvSpPr>
          <p:spPr>
            <a:xfrm>
              <a:off x="7398303" y="2873372"/>
              <a:ext cx="2200" cy="8763"/>
            </a:xfrm>
            <a:custGeom>
              <a:avLst/>
              <a:gdLst/>
              <a:ahLst/>
              <a:cxnLst/>
              <a:rect l="l" t="t" r="r" b="b"/>
              <a:pathLst>
                <a:path w="2200" h="8763">
                  <a:moveTo>
                    <a:pt x="863" y="0"/>
                  </a:moveTo>
                  <a:lnTo>
                    <a:pt x="2200" y="0"/>
                  </a:lnTo>
                  <a:lnTo>
                    <a:pt x="1549" y="1791"/>
                  </a:lnTo>
                  <a:lnTo>
                    <a:pt x="654" y="5820"/>
                  </a:lnTo>
                  <a:lnTo>
                    <a:pt x="0" y="8763"/>
                  </a:lnTo>
                  <a:lnTo>
                    <a:pt x="416" y="6268"/>
                  </a:lnTo>
                  <a:lnTo>
                    <a:pt x="416" y="896"/>
                  </a:lnTo>
                  <a:cubicBezTo>
                    <a:pt x="416" y="448"/>
                    <a:pt x="416" y="0"/>
                    <a:pt x="86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21" name="TextBox 220">
              <a:extLst>
                <a:ext uri="{FF2B5EF4-FFF2-40B4-BE49-F238E27FC236}">
                  <a16:creationId xmlns:a16="http://schemas.microsoft.com/office/drawing/2014/main" id="{EB610FA2-12EE-3B2B-3B49-2F8CE8E5D6DC}"/>
                </a:ext>
              </a:extLst>
            </p:cNvPr>
            <p:cNvSpPr txBox="1"/>
            <p:nvPr/>
          </p:nvSpPr>
          <p:spPr>
            <a:xfrm>
              <a:off x="7950940" y="2873371"/>
              <a:ext cx="448" cy="448"/>
            </a:xfrm>
            <a:custGeom>
              <a:avLst/>
              <a:gdLst/>
              <a:ahLst/>
              <a:cxnLst/>
              <a:rect l="l" t="t" r="r" b="b"/>
              <a:pathLst>
                <a:path w="448" h="448">
                  <a:moveTo>
                    <a:pt x="448" y="0"/>
                  </a:moveTo>
                  <a:lnTo>
                    <a:pt x="448" y="448"/>
                  </a:lnTo>
                  <a:lnTo>
                    <a:pt x="0" y="448"/>
                  </a:lnTo>
                  <a:cubicBezTo>
                    <a:pt x="0" y="448"/>
                    <a:pt x="448" y="448"/>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22" name="TextBox 221">
              <a:extLst>
                <a:ext uri="{FF2B5EF4-FFF2-40B4-BE49-F238E27FC236}">
                  <a16:creationId xmlns:a16="http://schemas.microsoft.com/office/drawing/2014/main" id="{0B119FE1-0E08-5571-2893-B0B5A1C55859}"/>
                </a:ext>
              </a:extLst>
            </p:cNvPr>
            <p:cNvSpPr txBox="1"/>
            <p:nvPr/>
          </p:nvSpPr>
          <p:spPr>
            <a:xfrm>
              <a:off x="6450391" y="2874268"/>
              <a:ext cx="895" cy="447"/>
            </a:xfrm>
            <a:custGeom>
              <a:avLst/>
              <a:gdLst/>
              <a:ahLst/>
              <a:cxnLst/>
              <a:rect l="l" t="t" r="r" b="b"/>
              <a:pathLst>
                <a:path w="895" h="447">
                  <a:moveTo>
                    <a:pt x="0" y="0"/>
                  </a:moveTo>
                  <a:lnTo>
                    <a:pt x="895" y="0"/>
                  </a:lnTo>
                  <a:cubicBezTo>
                    <a:pt x="447" y="0"/>
                    <a:pt x="447" y="447"/>
                    <a:pt x="0" y="447"/>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23" name="TextBox 222">
              <a:extLst>
                <a:ext uri="{FF2B5EF4-FFF2-40B4-BE49-F238E27FC236}">
                  <a16:creationId xmlns:a16="http://schemas.microsoft.com/office/drawing/2014/main" id="{4B843E15-5454-48DB-0CF8-4F11269BDBA1}"/>
                </a:ext>
              </a:extLst>
            </p:cNvPr>
            <p:cNvSpPr txBox="1"/>
            <p:nvPr/>
          </p:nvSpPr>
          <p:spPr>
            <a:xfrm>
              <a:off x="7950493" y="2875611"/>
              <a:ext cx="1790" cy="1343"/>
            </a:xfrm>
            <a:custGeom>
              <a:avLst/>
              <a:gdLst/>
              <a:ahLst/>
              <a:cxnLst/>
              <a:rect l="l" t="t" r="r" b="b"/>
              <a:pathLst>
                <a:path w="1790" h="1343">
                  <a:moveTo>
                    <a:pt x="0" y="0"/>
                  </a:moveTo>
                  <a:lnTo>
                    <a:pt x="895" y="0"/>
                  </a:lnTo>
                  <a:cubicBezTo>
                    <a:pt x="895" y="0"/>
                    <a:pt x="1343" y="0"/>
                    <a:pt x="1790" y="447"/>
                  </a:cubicBezTo>
                  <a:cubicBezTo>
                    <a:pt x="1790" y="895"/>
                    <a:pt x="1343" y="1343"/>
                    <a:pt x="895" y="1343"/>
                  </a:cubicBezTo>
                  <a:lnTo>
                    <a:pt x="447" y="1343"/>
                  </a:lnTo>
                  <a:cubicBezTo>
                    <a:pt x="447" y="1343"/>
                    <a:pt x="0" y="895"/>
                    <a:pt x="0" y="447"/>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24" name="TextBox 223">
              <a:extLst>
                <a:ext uri="{FF2B5EF4-FFF2-40B4-BE49-F238E27FC236}">
                  <a16:creationId xmlns:a16="http://schemas.microsoft.com/office/drawing/2014/main" id="{83C4F725-F394-D5AA-D0DA-12993C47C639}"/>
                </a:ext>
              </a:extLst>
            </p:cNvPr>
            <p:cNvSpPr txBox="1"/>
            <p:nvPr/>
          </p:nvSpPr>
          <p:spPr>
            <a:xfrm>
              <a:off x="7951388" y="2878297"/>
              <a:ext cx="1343" cy="1343"/>
            </a:xfrm>
            <a:custGeom>
              <a:avLst/>
              <a:gdLst/>
              <a:ahLst/>
              <a:cxnLst/>
              <a:rect l="l" t="t" r="r" b="b"/>
              <a:pathLst>
                <a:path w="1343" h="1343">
                  <a:moveTo>
                    <a:pt x="0" y="0"/>
                  </a:moveTo>
                  <a:lnTo>
                    <a:pt x="895" y="0"/>
                  </a:lnTo>
                  <a:cubicBezTo>
                    <a:pt x="895" y="0"/>
                    <a:pt x="1343" y="447"/>
                    <a:pt x="1343" y="895"/>
                  </a:cubicBezTo>
                  <a:cubicBezTo>
                    <a:pt x="1343" y="895"/>
                    <a:pt x="895" y="895"/>
                    <a:pt x="895" y="1343"/>
                  </a:cubicBezTo>
                  <a:lnTo>
                    <a:pt x="448" y="1343"/>
                  </a:lnTo>
                  <a:cubicBezTo>
                    <a:pt x="0" y="895"/>
                    <a:pt x="0" y="447"/>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25" name="TextBox 224">
              <a:extLst>
                <a:ext uri="{FF2B5EF4-FFF2-40B4-BE49-F238E27FC236}">
                  <a16:creationId xmlns:a16="http://schemas.microsoft.com/office/drawing/2014/main" id="{6C952DDC-F439-B22E-FC13-E9B7157E9251}"/>
                </a:ext>
              </a:extLst>
            </p:cNvPr>
            <p:cNvSpPr txBox="1"/>
            <p:nvPr/>
          </p:nvSpPr>
          <p:spPr>
            <a:xfrm>
              <a:off x="6139942" y="2879639"/>
              <a:ext cx="4477" cy="2686"/>
            </a:xfrm>
            <a:custGeom>
              <a:avLst/>
              <a:gdLst/>
              <a:ahLst/>
              <a:cxnLst/>
              <a:rect l="l" t="t" r="r" b="b"/>
              <a:pathLst>
                <a:path w="4477" h="2686">
                  <a:moveTo>
                    <a:pt x="2687" y="0"/>
                  </a:moveTo>
                  <a:lnTo>
                    <a:pt x="3582" y="0"/>
                  </a:lnTo>
                  <a:cubicBezTo>
                    <a:pt x="3582" y="0"/>
                    <a:pt x="4030" y="0"/>
                    <a:pt x="4030" y="447"/>
                  </a:cubicBezTo>
                  <a:cubicBezTo>
                    <a:pt x="4030" y="895"/>
                    <a:pt x="4477" y="895"/>
                    <a:pt x="4477" y="1343"/>
                  </a:cubicBezTo>
                  <a:cubicBezTo>
                    <a:pt x="4477" y="1790"/>
                    <a:pt x="3134" y="2686"/>
                    <a:pt x="1791" y="2686"/>
                  </a:cubicBezTo>
                  <a:cubicBezTo>
                    <a:pt x="1343" y="2238"/>
                    <a:pt x="448" y="2238"/>
                    <a:pt x="448" y="2238"/>
                  </a:cubicBezTo>
                  <a:cubicBezTo>
                    <a:pt x="0" y="2238"/>
                    <a:pt x="0" y="1790"/>
                    <a:pt x="0" y="1790"/>
                  </a:cubicBezTo>
                  <a:cubicBezTo>
                    <a:pt x="0" y="1790"/>
                    <a:pt x="0" y="1343"/>
                    <a:pt x="448" y="1343"/>
                  </a:cubicBezTo>
                  <a:cubicBezTo>
                    <a:pt x="896" y="1343"/>
                    <a:pt x="1343" y="895"/>
                    <a:pt x="1791" y="447"/>
                  </a:cubicBezTo>
                  <a:cubicBezTo>
                    <a:pt x="2239" y="0"/>
                    <a:pt x="2239" y="0"/>
                    <a:pt x="268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26" name="TextBox 225">
              <a:extLst>
                <a:ext uri="{FF2B5EF4-FFF2-40B4-BE49-F238E27FC236}">
                  <a16:creationId xmlns:a16="http://schemas.microsoft.com/office/drawing/2014/main" id="{4A21630D-898D-5296-1D69-214F26A7E293}"/>
                </a:ext>
              </a:extLst>
            </p:cNvPr>
            <p:cNvSpPr txBox="1"/>
            <p:nvPr/>
          </p:nvSpPr>
          <p:spPr>
            <a:xfrm>
              <a:off x="7325635" y="2880086"/>
              <a:ext cx="1456" cy="3780"/>
            </a:xfrm>
            <a:custGeom>
              <a:avLst/>
              <a:gdLst/>
              <a:ahLst/>
              <a:cxnLst/>
              <a:rect l="l" t="t" r="r" b="b"/>
              <a:pathLst>
                <a:path w="1456" h="3780">
                  <a:moveTo>
                    <a:pt x="560" y="0"/>
                  </a:moveTo>
                  <a:lnTo>
                    <a:pt x="1008" y="0"/>
                  </a:lnTo>
                  <a:cubicBezTo>
                    <a:pt x="1008" y="0"/>
                    <a:pt x="1456" y="0"/>
                    <a:pt x="1456" y="448"/>
                  </a:cubicBezTo>
                  <a:lnTo>
                    <a:pt x="1456" y="1791"/>
                  </a:lnTo>
                  <a:cubicBezTo>
                    <a:pt x="1456" y="3134"/>
                    <a:pt x="1456" y="3582"/>
                    <a:pt x="1008" y="3582"/>
                  </a:cubicBezTo>
                  <a:lnTo>
                    <a:pt x="560" y="3582"/>
                  </a:lnTo>
                  <a:cubicBezTo>
                    <a:pt x="-335" y="4029"/>
                    <a:pt x="113" y="3582"/>
                    <a:pt x="113" y="3582"/>
                  </a:cubicBezTo>
                  <a:cubicBezTo>
                    <a:pt x="560" y="2686"/>
                    <a:pt x="560" y="1343"/>
                    <a:pt x="56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27" name="TextBox 226">
              <a:extLst>
                <a:ext uri="{FF2B5EF4-FFF2-40B4-BE49-F238E27FC236}">
                  <a16:creationId xmlns:a16="http://schemas.microsoft.com/office/drawing/2014/main" id="{31AECBAC-563F-55B8-6B04-ADEEE9F39BAF}"/>
                </a:ext>
              </a:extLst>
            </p:cNvPr>
            <p:cNvSpPr txBox="1"/>
            <p:nvPr/>
          </p:nvSpPr>
          <p:spPr>
            <a:xfrm>
              <a:off x="7577132" y="2880087"/>
              <a:ext cx="4924" cy="9849"/>
            </a:xfrm>
            <a:custGeom>
              <a:avLst/>
              <a:gdLst/>
              <a:ahLst/>
              <a:cxnLst/>
              <a:rect l="l" t="t" r="r" b="b"/>
              <a:pathLst>
                <a:path w="4924" h="9849">
                  <a:moveTo>
                    <a:pt x="2686" y="0"/>
                  </a:moveTo>
                  <a:cubicBezTo>
                    <a:pt x="2686" y="0"/>
                    <a:pt x="3133" y="448"/>
                    <a:pt x="3133" y="448"/>
                  </a:cubicBezTo>
                  <a:cubicBezTo>
                    <a:pt x="3581" y="2686"/>
                    <a:pt x="3581" y="3582"/>
                    <a:pt x="4476" y="4029"/>
                  </a:cubicBezTo>
                  <a:cubicBezTo>
                    <a:pt x="4476" y="4477"/>
                    <a:pt x="4476" y="4925"/>
                    <a:pt x="4476" y="5373"/>
                  </a:cubicBezTo>
                  <a:cubicBezTo>
                    <a:pt x="4476" y="7163"/>
                    <a:pt x="4924" y="8506"/>
                    <a:pt x="4924" y="9402"/>
                  </a:cubicBezTo>
                  <a:lnTo>
                    <a:pt x="4924" y="9849"/>
                  </a:lnTo>
                  <a:cubicBezTo>
                    <a:pt x="4476" y="9849"/>
                    <a:pt x="4476" y="9849"/>
                    <a:pt x="4476" y="9402"/>
                  </a:cubicBezTo>
                  <a:cubicBezTo>
                    <a:pt x="3581" y="9402"/>
                    <a:pt x="3581" y="9402"/>
                    <a:pt x="3581" y="8954"/>
                  </a:cubicBezTo>
                  <a:lnTo>
                    <a:pt x="3581" y="8059"/>
                  </a:lnTo>
                  <a:cubicBezTo>
                    <a:pt x="3581" y="8059"/>
                    <a:pt x="4028" y="7611"/>
                    <a:pt x="3581" y="7611"/>
                  </a:cubicBezTo>
                  <a:cubicBezTo>
                    <a:pt x="3581" y="7611"/>
                    <a:pt x="3133" y="7611"/>
                    <a:pt x="2686" y="8059"/>
                  </a:cubicBezTo>
                  <a:lnTo>
                    <a:pt x="2238" y="8059"/>
                  </a:lnTo>
                  <a:cubicBezTo>
                    <a:pt x="2238" y="6268"/>
                    <a:pt x="1790" y="6268"/>
                    <a:pt x="1342" y="6268"/>
                  </a:cubicBezTo>
                  <a:cubicBezTo>
                    <a:pt x="1342" y="6268"/>
                    <a:pt x="895" y="6268"/>
                    <a:pt x="895" y="6268"/>
                  </a:cubicBezTo>
                  <a:cubicBezTo>
                    <a:pt x="447" y="6268"/>
                    <a:pt x="0" y="5373"/>
                    <a:pt x="0" y="4477"/>
                  </a:cubicBezTo>
                  <a:cubicBezTo>
                    <a:pt x="0" y="4029"/>
                    <a:pt x="0" y="4029"/>
                    <a:pt x="0" y="3582"/>
                  </a:cubicBezTo>
                  <a:lnTo>
                    <a:pt x="2238" y="448"/>
                  </a:lnTo>
                  <a:cubicBezTo>
                    <a:pt x="2238" y="448"/>
                    <a:pt x="2238" y="0"/>
                    <a:pt x="2686" y="0"/>
                  </a:cubicBezTo>
                  <a:close/>
                  <a:moveTo>
                    <a:pt x="2238" y="2239"/>
                  </a:moveTo>
                  <a:cubicBezTo>
                    <a:pt x="1790" y="2239"/>
                    <a:pt x="1790" y="3134"/>
                    <a:pt x="1790" y="3134"/>
                  </a:cubicBezTo>
                  <a:lnTo>
                    <a:pt x="2238" y="3582"/>
                  </a:lnTo>
                  <a:cubicBezTo>
                    <a:pt x="2238" y="3582"/>
                    <a:pt x="2238" y="3134"/>
                    <a:pt x="2686" y="3134"/>
                  </a:cubicBezTo>
                  <a:lnTo>
                    <a:pt x="2238" y="2239"/>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28" name="TextBox 227">
              <a:extLst>
                <a:ext uri="{FF2B5EF4-FFF2-40B4-BE49-F238E27FC236}">
                  <a16:creationId xmlns:a16="http://schemas.microsoft.com/office/drawing/2014/main" id="{891C6697-D3B7-D1C8-C5D3-AA7605EA1288}"/>
                </a:ext>
              </a:extLst>
            </p:cNvPr>
            <p:cNvSpPr txBox="1"/>
            <p:nvPr/>
          </p:nvSpPr>
          <p:spPr>
            <a:xfrm>
              <a:off x="8255121" y="2880087"/>
              <a:ext cx="895" cy="2239"/>
            </a:xfrm>
            <a:custGeom>
              <a:avLst/>
              <a:gdLst/>
              <a:ahLst/>
              <a:cxnLst/>
              <a:rect l="l" t="t" r="r" b="b"/>
              <a:pathLst>
                <a:path w="895" h="2239">
                  <a:moveTo>
                    <a:pt x="0" y="0"/>
                  </a:moveTo>
                  <a:lnTo>
                    <a:pt x="448" y="0"/>
                  </a:lnTo>
                  <a:cubicBezTo>
                    <a:pt x="448" y="896"/>
                    <a:pt x="448" y="1343"/>
                    <a:pt x="895" y="1791"/>
                  </a:cubicBezTo>
                  <a:cubicBezTo>
                    <a:pt x="895" y="1791"/>
                    <a:pt x="895" y="2239"/>
                    <a:pt x="448" y="2239"/>
                  </a:cubicBezTo>
                  <a:lnTo>
                    <a:pt x="448" y="1791"/>
                  </a:lnTo>
                  <a:cubicBezTo>
                    <a:pt x="0" y="1343"/>
                    <a:pt x="0" y="896"/>
                    <a:pt x="0" y="896"/>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29" name="TextBox 228">
              <a:extLst>
                <a:ext uri="{FF2B5EF4-FFF2-40B4-BE49-F238E27FC236}">
                  <a16:creationId xmlns:a16="http://schemas.microsoft.com/office/drawing/2014/main" id="{F9363FC8-FD0F-A274-724B-D53038ED7827}"/>
                </a:ext>
              </a:extLst>
            </p:cNvPr>
            <p:cNvSpPr txBox="1"/>
            <p:nvPr/>
          </p:nvSpPr>
          <p:spPr>
            <a:xfrm>
              <a:off x="7939301" y="2880983"/>
              <a:ext cx="447" cy="447"/>
            </a:xfrm>
            <a:custGeom>
              <a:avLst/>
              <a:gdLst/>
              <a:ahLst/>
              <a:cxnLst/>
              <a:rect l="l" t="t" r="r" b="b"/>
              <a:pathLst>
                <a:path w="447" h="447">
                  <a:moveTo>
                    <a:pt x="0" y="0"/>
                  </a:moveTo>
                  <a:lnTo>
                    <a:pt x="447" y="0"/>
                  </a:lnTo>
                  <a:cubicBezTo>
                    <a:pt x="447" y="0"/>
                    <a:pt x="447" y="447"/>
                    <a:pt x="0" y="447"/>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30" name="TextBox 229">
              <a:extLst>
                <a:ext uri="{FF2B5EF4-FFF2-40B4-BE49-F238E27FC236}">
                  <a16:creationId xmlns:a16="http://schemas.microsoft.com/office/drawing/2014/main" id="{6C22A3F5-2F4E-F530-6775-16DF0779F372}"/>
                </a:ext>
              </a:extLst>
            </p:cNvPr>
            <p:cNvSpPr txBox="1"/>
            <p:nvPr/>
          </p:nvSpPr>
          <p:spPr>
            <a:xfrm>
              <a:off x="7467899" y="2883469"/>
              <a:ext cx="1791" cy="3781"/>
            </a:xfrm>
            <a:custGeom>
              <a:avLst/>
              <a:gdLst/>
              <a:ahLst/>
              <a:cxnLst/>
              <a:rect l="l" t="t" r="r" b="b"/>
              <a:pathLst>
                <a:path w="1791" h="3781">
                  <a:moveTo>
                    <a:pt x="895" y="200"/>
                  </a:moveTo>
                  <a:cubicBezTo>
                    <a:pt x="1343" y="200"/>
                    <a:pt x="1343" y="-248"/>
                    <a:pt x="1343" y="200"/>
                  </a:cubicBezTo>
                  <a:lnTo>
                    <a:pt x="1791" y="200"/>
                  </a:lnTo>
                  <a:lnTo>
                    <a:pt x="1791" y="1543"/>
                  </a:lnTo>
                  <a:cubicBezTo>
                    <a:pt x="1791" y="2438"/>
                    <a:pt x="1791" y="3334"/>
                    <a:pt x="1343" y="3781"/>
                  </a:cubicBezTo>
                  <a:lnTo>
                    <a:pt x="447" y="3781"/>
                  </a:lnTo>
                  <a:cubicBezTo>
                    <a:pt x="447" y="3781"/>
                    <a:pt x="0" y="3781"/>
                    <a:pt x="0" y="3334"/>
                  </a:cubicBezTo>
                  <a:cubicBezTo>
                    <a:pt x="0" y="1991"/>
                    <a:pt x="447" y="1095"/>
                    <a:pt x="895" y="20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31" name="TextBox 230">
              <a:extLst>
                <a:ext uri="{FF2B5EF4-FFF2-40B4-BE49-F238E27FC236}">
                  <a16:creationId xmlns:a16="http://schemas.microsoft.com/office/drawing/2014/main" id="{D98558F6-44B4-81BD-4356-CE75D32EE976}"/>
                </a:ext>
              </a:extLst>
            </p:cNvPr>
            <p:cNvSpPr txBox="1"/>
            <p:nvPr/>
          </p:nvSpPr>
          <p:spPr>
            <a:xfrm>
              <a:off x="7548033" y="2883668"/>
              <a:ext cx="28203" cy="40744"/>
            </a:xfrm>
            <a:custGeom>
              <a:avLst/>
              <a:gdLst/>
              <a:ahLst/>
              <a:cxnLst/>
              <a:rect l="l" t="t" r="r" b="b"/>
              <a:pathLst>
                <a:path w="28203" h="40744">
                  <a:moveTo>
                    <a:pt x="28203" y="0"/>
                  </a:moveTo>
                  <a:cubicBezTo>
                    <a:pt x="28203" y="2238"/>
                    <a:pt x="28203" y="3134"/>
                    <a:pt x="27755" y="4029"/>
                  </a:cubicBezTo>
                  <a:lnTo>
                    <a:pt x="27755" y="5820"/>
                  </a:lnTo>
                  <a:cubicBezTo>
                    <a:pt x="27308" y="6715"/>
                    <a:pt x="19250" y="17907"/>
                    <a:pt x="18802" y="17459"/>
                  </a:cubicBezTo>
                  <a:cubicBezTo>
                    <a:pt x="18802" y="17459"/>
                    <a:pt x="447" y="41186"/>
                    <a:pt x="447" y="40738"/>
                  </a:cubicBezTo>
                  <a:cubicBezTo>
                    <a:pt x="447" y="40738"/>
                    <a:pt x="447" y="40291"/>
                    <a:pt x="447" y="40291"/>
                  </a:cubicBezTo>
                  <a:cubicBezTo>
                    <a:pt x="447" y="39843"/>
                    <a:pt x="895" y="39395"/>
                    <a:pt x="895" y="38948"/>
                  </a:cubicBezTo>
                  <a:cubicBezTo>
                    <a:pt x="895" y="38500"/>
                    <a:pt x="895" y="39395"/>
                    <a:pt x="447" y="38948"/>
                  </a:cubicBezTo>
                  <a:cubicBezTo>
                    <a:pt x="447" y="38948"/>
                    <a:pt x="0" y="36709"/>
                    <a:pt x="0" y="36709"/>
                  </a:cubicBezTo>
                  <a:cubicBezTo>
                    <a:pt x="0" y="36709"/>
                    <a:pt x="0" y="36709"/>
                    <a:pt x="0" y="36262"/>
                  </a:cubicBezTo>
                  <a:lnTo>
                    <a:pt x="14325" y="20145"/>
                  </a:lnTo>
                  <a:lnTo>
                    <a:pt x="28203"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32" name="TextBox 231">
              <a:extLst>
                <a:ext uri="{FF2B5EF4-FFF2-40B4-BE49-F238E27FC236}">
                  <a16:creationId xmlns:a16="http://schemas.microsoft.com/office/drawing/2014/main" id="{CBE3127C-42E8-B736-78BD-F9BE77681D77}"/>
                </a:ext>
              </a:extLst>
            </p:cNvPr>
            <p:cNvSpPr txBox="1"/>
            <p:nvPr/>
          </p:nvSpPr>
          <p:spPr>
            <a:xfrm>
              <a:off x="7462527" y="2884563"/>
              <a:ext cx="1790" cy="2686"/>
            </a:xfrm>
            <a:custGeom>
              <a:avLst/>
              <a:gdLst/>
              <a:ahLst/>
              <a:cxnLst/>
              <a:rect l="l" t="t" r="r" b="b"/>
              <a:pathLst>
                <a:path w="1790" h="2686">
                  <a:moveTo>
                    <a:pt x="1343" y="0"/>
                  </a:moveTo>
                  <a:lnTo>
                    <a:pt x="1790" y="0"/>
                  </a:lnTo>
                  <a:lnTo>
                    <a:pt x="1790" y="448"/>
                  </a:lnTo>
                  <a:lnTo>
                    <a:pt x="447" y="2686"/>
                  </a:lnTo>
                  <a:lnTo>
                    <a:pt x="0" y="2686"/>
                  </a:lnTo>
                  <a:lnTo>
                    <a:pt x="0" y="1791"/>
                  </a:lnTo>
                  <a:cubicBezTo>
                    <a:pt x="0" y="1343"/>
                    <a:pt x="0" y="1343"/>
                    <a:pt x="0" y="1343"/>
                  </a:cubicBezTo>
                  <a:cubicBezTo>
                    <a:pt x="0" y="448"/>
                    <a:pt x="447"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33" name="TextBox 232">
              <a:extLst>
                <a:ext uri="{FF2B5EF4-FFF2-40B4-BE49-F238E27FC236}">
                  <a16:creationId xmlns:a16="http://schemas.microsoft.com/office/drawing/2014/main" id="{0308C94E-536D-7B10-E44D-E737B07CE302}"/>
                </a:ext>
              </a:extLst>
            </p:cNvPr>
            <p:cNvSpPr txBox="1"/>
            <p:nvPr/>
          </p:nvSpPr>
          <p:spPr>
            <a:xfrm>
              <a:off x="6136361" y="2885012"/>
              <a:ext cx="1791" cy="3581"/>
            </a:xfrm>
            <a:custGeom>
              <a:avLst/>
              <a:gdLst/>
              <a:ahLst/>
              <a:cxnLst/>
              <a:rect l="l" t="t" r="r" b="b"/>
              <a:pathLst>
                <a:path w="1791" h="3581">
                  <a:moveTo>
                    <a:pt x="1343" y="0"/>
                  </a:moveTo>
                  <a:cubicBezTo>
                    <a:pt x="1791" y="448"/>
                    <a:pt x="1791" y="895"/>
                    <a:pt x="1791" y="895"/>
                  </a:cubicBezTo>
                  <a:cubicBezTo>
                    <a:pt x="1791" y="1343"/>
                    <a:pt x="1343" y="2238"/>
                    <a:pt x="1343" y="3134"/>
                  </a:cubicBezTo>
                  <a:cubicBezTo>
                    <a:pt x="1343" y="3134"/>
                    <a:pt x="895" y="3134"/>
                    <a:pt x="895" y="3581"/>
                  </a:cubicBezTo>
                  <a:cubicBezTo>
                    <a:pt x="895" y="3134"/>
                    <a:pt x="448" y="3134"/>
                    <a:pt x="448" y="2686"/>
                  </a:cubicBezTo>
                  <a:cubicBezTo>
                    <a:pt x="0" y="2686"/>
                    <a:pt x="0" y="2238"/>
                    <a:pt x="0" y="1791"/>
                  </a:cubicBezTo>
                  <a:cubicBezTo>
                    <a:pt x="0" y="1343"/>
                    <a:pt x="448" y="895"/>
                    <a:pt x="448" y="448"/>
                  </a:cubicBezTo>
                  <a:cubicBezTo>
                    <a:pt x="895" y="448"/>
                    <a:pt x="1343" y="448"/>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34" name="TextBox 233">
              <a:extLst>
                <a:ext uri="{FF2B5EF4-FFF2-40B4-BE49-F238E27FC236}">
                  <a16:creationId xmlns:a16="http://schemas.microsoft.com/office/drawing/2014/main" id="{78F371C3-4119-5308-028A-298F7CEE20AE}"/>
                </a:ext>
              </a:extLst>
            </p:cNvPr>
            <p:cNvSpPr txBox="1"/>
            <p:nvPr/>
          </p:nvSpPr>
          <p:spPr>
            <a:xfrm>
              <a:off x="7393794" y="2886802"/>
              <a:ext cx="1343" cy="2238"/>
            </a:xfrm>
            <a:custGeom>
              <a:avLst/>
              <a:gdLst/>
              <a:ahLst/>
              <a:cxnLst/>
              <a:rect l="l" t="t" r="r" b="b"/>
              <a:pathLst>
                <a:path w="1343" h="2238">
                  <a:moveTo>
                    <a:pt x="896" y="0"/>
                  </a:moveTo>
                  <a:cubicBezTo>
                    <a:pt x="1343" y="447"/>
                    <a:pt x="1343" y="895"/>
                    <a:pt x="1343" y="1343"/>
                  </a:cubicBezTo>
                  <a:lnTo>
                    <a:pt x="1343" y="1790"/>
                  </a:lnTo>
                  <a:lnTo>
                    <a:pt x="896" y="2238"/>
                  </a:lnTo>
                  <a:lnTo>
                    <a:pt x="896" y="1790"/>
                  </a:lnTo>
                  <a:cubicBezTo>
                    <a:pt x="448" y="1790"/>
                    <a:pt x="448" y="1790"/>
                    <a:pt x="0" y="1343"/>
                  </a:cubicBezTo>
                  <a:cubicBezTo>
                    <a:pt x="0" y="447"/>
                    <a:pt x="448" y="0"/>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35" name="TextBox 234">
              <a:extLst>
                <a:ext uri="{FF2B5EF4-FFF2-40B4-BE49-F238E27FC236}">
                  <a16:creationId xmlns:a16="http://schemas.microsoft.com/office/drawing/2014/main" id="{630EE1C7-6E4B-98EC-2BC3-CAFD600AAFAE}"/>
                </a:ext>
              </a:extLst>
            </p:cNvPr>
            <p:cNvSpPr txBox="1"/>
            <p:nvPr/>
          </p:nvSpPr>
          <p:spPr>
            <a:xfrm>
              <a:off x="7464765" y="2887249"/>
              <a:ext cx="895" cy="896"/>
            </a:xfrm>
            <a:custGeom>
              <a:avLst/>
              <a:gdLst/>
              <a:ahLst/>
              <a:cxnLst/>
              <a:rect l="l" t="t" r="r" b="b"/>
              <a:pathLst>
                <a:path w="895" h="896">
                  <a:moveTo>
                    <a:pt x="0" y="0"/>
                  </a:moveTo>
                  <a:cubicBezTo>
                    <a:pt x="448" y="448"/>
                    <a:pt x="448" y="448"/>
                    <a:pt x="895" y="448"/>
                  </a:cubicBezTo>
                  <a:lnTo>
                    <a:pt x="448" y="896"/>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36" name="TextBox 235">
              <a:extLst>
                <a:ext uri="{FF2B5EF4-FFF2-40B4-BE49-F238E27FC236}">
                  <a16:creationId xmlns:a16="http://schemas.microsoft.com/office/drawing/2014/main" id="{D09A2FAA-D2FC-A3C5-2FBD-4A7269102806}"/>
                </a:ext>
              </a:extLst>
            </p:cNvPr>
            <p:cNvSpPr txBox="1"/>
            <p:nvPr/>
          </p:nvSpPr>
          <p:spPr>
            <a:xfrm>
              <a:off x="7937958" y="2887698"/>
              <a:ext cx="2686" cy="11639"/>
            </a:xfrm>
            <a:custGeom>
              <a:avLst/>
              <a:gdLst/>
              <a:ahLst/>
              <a:cxnLst/>
              <a:rect l="l" t="t" r="r" b="b"/>
              <a:pathLst>
                <a:path w="2686" h="11639">
                  <a:moveTo>
                    <a:pt x="1790" y="0"/>
                  </a:moveTo>
                  <a:lnTo>
                    <a:pt x="1790" y="448"/>
                  </a:lnTo>
                  <a:cubicBezTo>
                    <a:pt x="1343" y="895"/>
                    <a:pt x="1343" y="1791"/>
                    <a:pt x="895" y="1791"/>
                  </a:cubicBezTo>
                  <a:cubicBezTo>
                    <a:pt x="1790" y="2238"/>
                    <a:pt x="2686" y="2238"/>
                    <a:pt x="2686" y="2686"/>
                  </a:cubicBezTo>
                  <a:lnTo>
                    <a:pt x="2686" y="4477"/>
                  </a:lnTo>
                  <a:cubicBezTo>
                    <a:pt x="2686" y="4924"/>
                    <a:pt x="2686" y="5372"/>
                    <a:pt x="2238" y="5820"/>
                  </a:cubicBezTo>
                  <a:cubicBezTo>
                    <a:pt x="1790" y="7163"/>
                    <a:pt x="1790" y="8506"/>
                    <a:pt x="1790" y="9849"/>
                  </a:cubicBezTo>
                  <a:lnTo>
                    <a:pt x="2238" y="10296"/>
                  </a:lnTo>
                  <a:cubicBezTo>
                    <a:pt x="2238" y="10744"/>
                    <a:pt x="2238" y="10744"/>
                    <a:pt x="2686" y="11192"/>
                  </a:cubicBezTo>
                  <a:lnTo>
                    <a:pt x="2238" y="11639"/>
                  </a:lnTo>
                  <a:cubicBezTo>
                    <a:pt x="2238" y="11639"/>
                    <a:pt x="1790" y="11639"/>
                    <a:pt x="1343" y="11192"/>
                  </a:cubicBezTo>
                  <a:cubicBezTo>
                    <a:pt x="895" y="10744"/>
                    <a:pt x="447" y="10744"/>
                    <a:pt x="447" y="10296"/>
                  </a:cubicBezTo>
                  <a:lnTo>
                    <a:pt x="447" y="9401"/>
                  </a:lnTo>
                  <a:cubicBezTo>
                    <a:pt x="447" y="8953"/>
                    <a:pt x="895" y="8506"/>
                    <a:pt x="895" y="8058"/>
                  </a:cubicBezTo>
                  <a:cubicBezTo>
                    <a:pt x="895" y="7610"/>
                    <a:pt x="447" y="7163"/>
                    <a:pt x="447" y="7163"/>
                  </a:cubicBezTo>
                  <a:cubicBezTo>
                    <a:pt x="0" y="6267"/>
                    <a:pt x="0" y="5820"/>
                    <a:pt x="0" y="5372"/>
                  </a:cubicBezTo>
                  <a:cubicBezTo>
                    <a:pt x="0" y="4477"/>
                    <a:pt x="447" y="3581"/>
                    <a:pt x="895" y="2686"/>
                  </a:cubicBezTo>
                  <a:lnTo>
                    <a:pt x="895" y="2238"/>
                  </a:lnTo>
                  <a:cubicBezTo>
                    <a:pt x="447" y="1791"/>
                    <a:pt x="0" y="1343"/>
                    <a:pt x="0" y="895"/>
                  </a:cubicBezTo>
                  <a:cubicBezTo>
                    <a:pt x="0" y="448"/>
                    <a:pt x="447" y="448"/>
                    <a:pt x="179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37" name="TextBox 236">
              <a:extLst>
                <a:ext uri="{FF2B5EF4-FFF2-40B4-BE49-F238E27FC236}">
                  <a16:creationId xmlns:a16="http://schemas.microsoft.com/office/drawing/2014/main" id="{17AEE6C0-5C57-62DB-8C2D-1AB3D107D23A}"/>
                </a:ext>
              </a:extLst>
            </p:cNvPr>
            <p:cNvSpPr txBox="1"/>
            <p:nvPr/>
          </p:nvSpPr>
          <p:spPr>
            <a:xfrm>
              <a:off x="7711944" y="2888461"/>
              <a:ext cx="2993" cy="4320"/>
            </a:xfrm>
            <a:custGeom>
              <a:avLst/>
              <a:gdLst/>
              <a:ahLst/>
              <a:cxnLst/>
              <a:rect l="l" t="t" r="r" b="b"/>
              <a:pathLst>
                <a:path w="2993" h="4320">
                  <a:moveTo>
                    <a:pt x="2993" y="0"/>
                  </a:moveTo>
                  <a:lnTo>
                    <a:pt x="1786" y="2817"/>
                  </a:lnTo>
                  <a:lnTo>
                    <a:pt x="1636" y="3713"/>
                  </a:lnTo>
                  <a:lnTo>
                    <a:pt x="1519" y="3713"/>
                  </a:lnTo>
                  <a:lnTo>
                    <a:pt x="0" y="4320"/>
                  </a:lnTo>
                  <a:lnTo>
                    <a:pt x="854" y="1248"/>
                  </a:lnTo>
                  <a:lnTo>
                    <a:pt x="1519" y="1027"/>
                  </a:lnTo>
                  <a:cubicBezTo>
                    <a:pt x="1967" y="1027"/>
                    <a:pt x="2414" y="579"/>
                    <a:pt x="2414" y="579"/>
                  </a:cubicBezTo>
                  <a:lnTo>
                    <a:pt x="1967" y="579"/>
                  </a:lnTo>
                  <a:lnTo>
                    <a:pt x="2414" y="131"/>
                  </a:lnTo>
                  <a:lnTo>
                    <a:pt x="2862" y="131"/>
                  </a:lnTo>
                  <a:lnTo>
                    <a:pt x="2993"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38" name="TextBox 237">
              <a:extLst>
                <a:ext uri="{FF2B5EF4-FFF2-40B4-BE49-F238E27FC236}">
                  <a16:creationId xmlns:a16="http://schemas.microsoft.com/office/drawing/2014/main" id="{D86EA65B-1163-BAE2-4541-CE7E37CAD34B}"/>
                </a:ext>
              </a:extLst>
            </p:cNvPr>
            <p:cNvSpPr txBox="1"/>
            <p:nvPr/>
          </p:nvSpPr>
          <p:spPr>
            <a:xfrm>
              <a:off x="7323957" y="2889040"/>
              <a:ext cx="1791" cy="3134"/>
            </a:xfrm>
            <a:custGeom>
              <a:avLst/>
              <a:gdLst/>
              <a:ahLst/>
              <a:cxnLst/>
              <a:rect l="l" t="t" r="r" b="b"/>
              <a:pathLst>
                <a:path w="1791" h="3134">
                  <a:moveTo>
                    <a:pt x="1343" y="0"/>
                  </a:moveTo>
                  <a:cubicBezTo>
                    <a:pt x="1343" y="0"/>
                    <a:pt x="1791" y="0"/>
                    <a:pt x="1791" y="448"/>
                  </a:cubicBezTo>
                  <a:lnTo>
                    <a:pt x="1791" y="2238"/>
                  </a:lnTo>
                  <a:lnTo>
                    <a:pt x="1343" y="2686"/>
                  </a:lnTo>
                  <a:lnTo>
                    <a:pt x="448" y="3134"/>
                  </a:lnTo>
                  <a:lnTo>
                    <a:pt x="0" y="2686"/>
                  </a:lnTo>
                  <a:cubicBezTo>
                    <a:pt x="0" y="2238"/>
                    <a:pt x="448" y="1791"/>
                    <a:pt x="1343" y="448"/>
                  </a:cubicBezTo>
                  <a:lnTo>
                    <a:pt x="1343"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39" name="TextBox 238">
              <a:extLst>
                <a:ext uri="{FF2B5EF4-FFF2-40B4-BE49-F238E27FC236}">
                  <a16:creationId xmlns:a16="http://schemas.microsoft.com/office/drawing/2014/main" id="{605F7394-2D65-92CB-04D8-01FBC2CA0BF0}"/>
                </a:ext>
              </a:extLst>
            </p:cNvPr>
            <p:cNvSpPr txBox="1"/>
            <p:nvPr/>
          </p:nvSpPr>
          <p:spPr>
            <a:xfrm>
              <a:off x="7382155" y="2889936"/>
              <a:ext cx="11610" cy="23279"/>
            </a:xfrm>
            <a:custGeom>
              <a:avLst/>
              <a:gdLst/>
              <a:ahLst/>
              <a:cxnLst/>
              <a:rect l="l" t="t" r="r" b="b"/>
              <a:pathLst>
                <a:path w="11610" h="23279">
                  <a:moveTo>
                    <a:pt x="9401" y="0"/>
                  </a:moveTo>
                  <a:cubicBezTo>
                    <a:pt x="9401" y="0"/>
                    <a:pt x="9849" y="0"/>
                    <a:pt x="10744" y="448"/>
                  </a:cubicBezTo>
                  <a:cubicBezTo>
                    <a:pt x="11192" y="448"/>
                    <a:pt x="11192" y="448"/>
                    <a:pt x="11192" y="896"/>
                  </a:cubicBezTo>
                  <a:lnTo>
                    <a:pt x="11192" y="1343"/>
                  </a:lnTo>
                  <a:cubicBezTo>
                    <a:pt x="10296" y="2239"/>
                    <a:pt x="10296" y="2686"/>
                    <a:pt x="10296" y="3134"/>
                  </a:cubicBezTo>
                  <a:lnTo>
                    <a:pt x="10296" y="4477"/>
                  </a:lnTo>
                  <a:cubicBezTo>
                    <a:pt x="10744" y="4925"/>
                    <a:pt x="10744" y="5372"/>
                    <a:pt x="10744" y="6268"/>
                  </a:cubicBezTo>
                  <a:cubicBezTo>
                    <a:pt x="10744" y="6715"/>
                    <a:pt x="10296" y="8058"/>
                    <a:pt x="9849" y="8506"/>
                  </a:cubicBezTo>
                  <a:lnTo>
                    <a:pt x="9849" y="8954"/>
                  </a:lnTo>
                  <a:cubicBezTo>
                    <a:pt x="9849" y="8954"/>
                    <a:pt x="9849" y="9401"/>
                    <a:pt x="10296" y="9401"/>
                  </a:cubicBezTo>
                  <a:lnTo>
                    <a:pt x="10296" y="9849"/>
                  </a:lnTo>
                  <a:lnTo>
                    <a:pt x="11610" y="8009"/>
                  </a:lnTo>
                  <a:lnTo>
                    <a:pt x="11430" y="8506"/>
                  </a:lnTo>
                  <a:lnTo>
                    <a:pt x="10534" y="12535"/>
                  </a:lnTo>
                  <a:lnTo>
                    <a:pt x="10453" y="12861"/>
                  </a:lnTo>
                  <a:lnTo>
                    <a:pt x="1790" y="21936"/>
                  </a:lnTo>
                  <a:cubicBezTo>
                    <a:pt x="1790" y="21936"/>
                    <a:pt x="1790" y="22832"/>
                    <a:pt x="895" y="22832"/>
                  </a:cubicBezTo>
                  <a:lnTo>
                    <a:pt x="447" y="23279"/>
                  </a:lnTo>
                  <a:lnTo>
                    <a:pt x="0" y="22832"/>
                  </a:lnTo>
                  <a:cubicBezTo>
                    <a:pt x="0" y="22384"/>
                    <a:pt x="447" y="21936"/>
                    <a:pt x="447" y="21489"/>
                  </a:cubicBezTo>
                  <a:lnTo>
                    <a:pt x="895" y="21041"/>
                  </a:lnTo>
                  <a:cubicBezTo>
                    <a:pt x="895" y="20593"/>
                    <a:pt x="1343" y="19698"/>
                    <a:pt x="1343" y="19250"/>
                  </a:cubicBezTo>
                  <a:cubicBezTo>
                    <a:pt x="1790" y="18803"/>
                    <a:pt x="3133" y="17907"/>
                    <a:pt x="3133" y="17907"/>
                  </a:cubicBezTo>
                  <a:cubicBezTo>
                    <a:pt x="3133" y="17907"/>
                    <a:pt x="3581" y="17460"/>
                    <a:pt x="4029" y="17460"/>
                  </a:cubicBezTo>
                  <a:lnTo>
                    <a:pt x="4477" y="17012"/>
                  </a:lnTo>
                  <a:cubicBezTo>
                    <a:pt x="4477" y="17012"/>
                    <a:pt x="4029" y="17012"/>
                    <a:pt x="4029" y="16564"/>
                  </a:cubicBezTo>
                  <a:cubicBezTo>
                    <a:pt x="3581" y="16117"/>
                    <a:pt x="3581" y="16117"/>
                    <a:pt x="3581" y="15669"/>
                  </a:cubicBezTo>
                  <a:lnTo>
                    <a:pt x="5819" y="15669"/>
                  </a:lnTo>
                  <a:cubicBezTo>
                    <a:pt x="6267" y="15669"/>
                    <a:pt x="6715" y="15221"/>
                    <a:pt x="6715" y="14774"/>
                  </a:cubicBezTo>
                  <a:cubicBezTo>
                    <a:pt x="6715" y="13878"/>
                    <a:pt x="7610" y="12088"/>
                    <a:pt x="7610" y="11192"/>
                  </a:cubicBezTo>
                  <a:cubicBezTo>
                    <a:pt x="7610" y="10744"/>
                    <a:pt x="7610" y="10297"/>
                    <a:pt x="7163" y="10297"/>
                  </a:cubicBezTo>
                  <a:lnTo>
                    <a:pt x="7610" y="9849"/>
                  </a:lnTo>
                  <a:lnTo>
                    <a:pt x="7610" y="8954"/>
                  </a:lnTo>
                  <a:cubicBezTo>
                    <a:pt x="7610" y="8058"/>
                    <a:pt x="8058" y="6715"/>
                    <a:pt x="8058" y="6268"/>
                  </a:cubicBezTo>
                  <a:lnTo>
                    <a:pt x="8058" y="4477"/>
                  </a:lnTo>
                  <a:cubicBezTo>
                    <a:pt x="7610" y="4925"/>
                    <a:pt x="8058" y="4477"/>
                    <a:pt x="8058" y="4029"/>
                  </a:cubicBezTo>
                  <a:cubicBezTo>
                    <a:pt x="8505" y="2686"/>
                    <a:pt x="9401" y="896"/>
                    <a:pt x="9401" y="448"/>
                  </a:cubicBezTo>
                  <a:lnTo>
                    <a:pt x="9401"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40" name="TextBox 239">
              <a:extLst>
                <a:ext uri="{FF2B5EF4-FFF2-40B4-BE49-F238E27FC236}">
                  <a16:creationId xmlns:a16="http://schemas.microsoft.com/office/drawing/2014/main" id="{EC57218A-D176-D42B-142B-30FBFA008728}"/>
                </a:ext>
              </a:extLst>
            </p:cNvPr>
            <p:cNvSpPr txBox="1"/>
            <p:nvPr/>
          </p:nvSpPr>
          <p:spPr>
            <a:xfrm>
              <a:off x="7709434" y="2890708"/>
              <a:ext cx="1140" cy="570"/>
            </a:xfrm>
            <a:custGeom>
              <a:avLst/>
              <a:gdLst/>
              <a:ahLst/>
              <a:cxnLst/>
              <a:rect l="l" t="t" r="r" b="b"/>
              <a:pathLst>
                <a:path w="1140" h="570">
                  <a:moveTo>
                    <a:pt x="1140" y="0"/>
                  </a:moveTo>
                  <a:lnTo>
                    <a:pt x="1007" y="347"/>
                  </a:lnTo>
                  <a:lnTo>
                    <a:pt x="447" y="570"/>
                  </a:lnTo>
                  <a:lnTo>
                    <a:pt x="0" y="570"/>
                  </a:lnTo>
                  <a:lnTo>
                    <a:pt x="114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41" name="TextBox 240">
              <a:extLst>
                <a:ext uri="{FF2B5EF4-FFF2-40B4-BE49-F238E27FC236}">
                  <a16:creationId xmlns:a16="http://schemas.microsoft.com/office/drawing/2014/main" id="{BD006493-E714-5679-7CE1-FB9CD6D41CC4}"/>
                </a:ext>
              </a:extLst>
            </p:cNvPr>
            <p:cNvSpPr txBox="1"/>
            <p:nvPr/>
          </p:nvSpPr>
          <p:spPr>
            <a:xfrm>
              <a:off x="7280980" y="2891727"/>
              <a:ext cx="4925" cy="6267"/>
            </a:xfrm>
            <a:custGeom>
              <a:avLst/>
              <a:gdLst/>
              <a:ahLst/>
              <a:cxnLst/>
              <a:rect l="l" t="t" r="r" b="b"/>
              <a:pathLst>
                <a:path w="4925" h="6267">
                  <a:moveTo>
                    <a:pt x="4029" y="0"/>
                  </a:moveTo>
                  <a:lnTo>
                    <a:pt x="4925" y="0"/>
                  </a:lnTo>
                  <a:lnTo>
                    <a:pt x="4925" y="895"/>
                  </a:lnTo>
                  <a:cubicBezTo>
                    <a:pt x="4925" y="1791"/>
                    <a:pt x="4925" y="3134"/>
                    <a:pt x="4477" y="3581"/>
                  </a:cubicBezTo>
                  <a:cubicBezTo>
                    <a:pt x="4029" y="3581"/>
                    <a:pt x="4029" y="4924"/>
                    <a:pt x="3134" y="5820"/>
                  </a:cubicBezTo>
                  <a:cubicBezTo>
                    <a:pt x="3134" y="5820"/>
                    <a:pt x="2686" y="6267"/>
                    <a:pt x="2239" y="6267"/>
                  </a:cubicBezTo>
                  <a:lnTo>
                    <a:pt x="1791" y="6267"/>
                  </a:lnTo>
                  <a:lnTo>
                    <a:pt x="1791" y="3581"/>
                  </a:lnTo>
                  <a:cubicBezTo>
                    <a:pt x="1343" y="3581"/>
                    <a:pt x="448" y="3134"/>
                    <a:pt x="0" y="2686"/>
                  </a:cubicBezTo>
                  <a:lnTo>
                    <a:pt x="0" y="2238"/>
                  </a:lnTo>
                  <a:cubicBezTo>
                    <a:pt x="448" y="1791"/>
                    <a:pt x="448" y="1791"/>
                    <a:pt x="896" y="1791"/>
                  </a:cubicBezTo>
                  <a:lnTo>
                    <a:pt x="2239" y="2686"/>
                  </a:lnTo>
                  <a:cubicBezTo>
                    <a:pt x="2686" y="2686"/>
                    <a:pt x="3134" y="2238"/>
                    <a:pt x="4029" y="1343"/>
                  </a:cubicBezTo>
                  <a:lnTo>
                    <a:pt x="4029"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42" name="TextBox 241">
              <a:extLst>
                <a:ext uri="{FF2B5EF4-FFF2-40B4-BE49-F238E27FC236}">
                  <a16:creationId xmlns:a16="http://schemas.microsoft.com/office/drawing/2014/main" id="{26CC7214-2BFC-6C74-66E4-BC1F5D8212F9}"/>
                </a:ext>
              </a:extLst>
            </p:cNvPr>
            <p:cNvSpPr txBox="1"/>
            <p:nvPr/>
          </p:nvSpPr>
          <p:spPr>
            <a:xfrm>
              <a:off x="7463422" y="2891727"/>
              <a:ext cx="895" cy="1343"/>
            </a:xfrm>
            <a:custGeom>
              <a:avLst/>
              <a:gdLst/>
              <a:ahLst/>
              <a:cxnLst/>
              <a:rect l="l" t="t" r="r" b="b"/>
              <a:pathLst>
                <a:path w="895" h="1343">
                  <a:moveTo>
                    <a:pt x="448" y="0"/>
                  </a:moveTo>
                  <a:cubicBezTo>
                    <a:pt x="895" y="448"/>
                    <a:pt x="895" y="448"/>
                    <a:pt x="895" y="895"/>
                  </a:cubicBezTo>
                  <a:lnTo>
                    <a:pt x="895" y="1343"/>
                  </a:lnTo>
                  <a:cubicBezTo>
                    <a:pt x="448" y="1343"/>
                    <a:pt x="0" y="895"/>
                    <a:pt x="0" y="448"/>
                  </a:cubicBezTo>
                  <a:cubicBezTo>
                    <a:pt x="0" y="448"/>
                    <a:pt x="448" y="448"/>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43" name="TextBox 242">
              <a:extLst>
                <a:ext uri="{FF2B5EF4-FFF2-40B4-BE49-F238E27FC236}">
                  <a16:creationId xmlns:a16="http://schemas.microsoft.com/office/drawing/2014/main" id="{65B01D6B-7DE6-91BB-376C-E4FEBC476E98}"/>
                </a:ext>
              </a:extLst>
            </p:cNvPr>
            <p:cNvSpPr txBox="1"/>
            <p:nvPr/>
          </p:nvSpPr>
          <p:spPr>
            <a:xfrm>
              <a:off x="6349454" y="2892174"/>
              <a:ext cx="4925" cy="5372"/>
            </a:xfrm>
            <a:custGeom>
              <a:avLst/>
              <a:gdLst/>
              <a:ahLst/>
              <a:cxnLst/>
              <a:rect l="l" t="t" r="r" b="b"/>
              <a:pathLst>
                <a:path w="4925" h="5372">
                  <a:moveTo>
                    <a:pt x="3582" y="0"/>
                  </a:moveTo>
                  <a:lnTo>
                    <a:pt x="4029" y="0"/>
                  </a:lnTo>
                  <a:lnTo>
                    <a:pt x="4925" y="1790"/>
                  </a:lnTo>
                  <a:cubicBezTo>
                    <a:pt x="4029" y="2686"/>
                    <a:pt x="4029" y="3133"/>
                    <a:pt x="3582" y="4476"/>
                  </a:cubicBezTo>
                  <a:cubicBezTo>
                    <a:pt x="3582" y="4476"/>
                    <a:pt x="3134" y="4924"/>
                    <a:pt x="2686" y="4924"/>
                  </a:cubicBezTo>
                  <a:cubicBezTo>
                    <a:pt x="1791" y="4924"/>
                    <a:pt x="1343" y="4924"/>
                    <a:pt x="896" y="5372"/>
                  </a:cubicBezTo>
                  <a:lnTo>
                    <a:pt x="448" y="5372"/>
                  </a:lnTo>
                  <a:lnTo>
                    <a:pt x="0" y="4924"/>
                  </a:lnTo>
                  <a:cubicBezTo>
                    <a:pt x="448" y="4924"/>
                    <a:pt x="448" y="4476"/>
                    <a:pt x="896" y="4029"/>
                  </a:cubicBezTo>
                  <a:cubicBezTo>
                    <a:pt x="896" y="3581"/>
                    <a:pt x="1343" y="2686"/>
                    <a:pt x="1343" y="2686"/>
                  </a:cubicBezTo>
                  <a:cubicBezTo>
                    <a:pt x="1791" y="2238"/>
                    <a:pt x="1791" y="2238"/>
                    <a:pt x="1791" y="1790"/>
                  </a:cubicBezTo>
                  <a:cubicBezTo>
                    <a:pt x="1791" y="895"/>
                    <a:pt x="2239" y="895"/>
                    <a:pt x="2686" y="447"/>
                  </a:cubicBezTo>
                  <a:cubicBezTo>
                    <a:pt x="3134" y="447"/>
                    <a:pt x="3134" y="0"/>
                    <a:pt x="3582"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44" name="TextBox 243">
              <a:extLst>
                <a:ext uri="{FF2B5EF4-FFF2-40B4-BE49-F238E27FC236}">
                  <a16:creationId xmlns:a16="http://schemas.microsoft.com/office/drawing/2014/main" id="{4F203E70-24E9-77A1-B10B-60433DD46508}"/>
                </a:ext>
              </a:extLst>
            </p:cNvPr>
            <p:cNvSpPr txBox="1"/>
            <p:nvPr/>
          </p:nvSpPr>
          <p:spPr>
            <a:xfrm>
              <a:off x="7834399" y="2892342"/>
              <a:ext cx="1041" cy="930"/>
            </a:xfrm>
            <a:custGeom>
              <a:avLst/>
              <a:gdLst/>
              <a:ahLst/>
              <a:cxnLst/>
              <a:rect l="l" t="t" r="r" b="b"/>
              <a:pathLst>
                <a:path w="1041" h="930">
                  <a:moveTo>
                    <a:pt x="818" y="0"/>
                  </a:moveTo>
                  <a:lnTo>
                    <a:pt x="1041" y="279"/>
                  </a:lnTo>
                  <a:lnTo>
                    <a:pt x="0" y="930"/>
                  </a:lnTo>
                  <a:lnTo>
                    <a:pt x="651" y="279"/>
                  </a:lnTo>
                  <a:lnTo>
                    <a:pt x="81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45" name="TextBox 244">
              <a:extLst>
                <a:ext uri="{FF2B5EF4-FFF2-40B4-BE49-F238E27FC236}">
                  <a16:creationId xmlns:a16="http://schemas.microsoft.com/office/drawing/2014/main" id="{1922CEAA-0119-0A8A-0638-5A3CA07BE104}"/>
                </a:ext>
              </a:extLst>
            </p:cNvPr>
            <p:cNvSpPr txBox="1"/>
            <p:nvPr/>
          </p:nvSpPr>
          <p:spPr>
            <a:xfrm>
              <a:off x="7581160" y="2893069"/>
              <a:ext cx="896" cy="448"/>
            </a:xfrm>
            <a:custGeom>
              <a:avLst/>
              <a:gdLst/>
              <a:ahLst/>
              <a:cxnLst/>
              <a:rect l="l" t="t" r="r" b="b"/>
              <a:pathLst>
                <a:path w="896" h="448">
                  <a:moveTo>
                    <a:pt x="448" y="0"/>
                  </a:moveTo>
                  <a:lnTo>
                    <a:pt x="896" y="0"/>
                  </a:lnTo>
                  <a:lnTo>
                    <a:pt x="896" y="448"/>
                  </a:lnTo>
                  <a:lnTo>
                    <a:pt x="0" y="448"/>
                  </a:lnTo>
                  <a:cubicBezTo>
                    <a:pt x="448" y="448"/>
                    <a:pt x="448" y="448"/>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46" name="TextBox 245">
              <a:extLst>
                <a:ext uri="{FF2B5EF4-FFF2-40B4-BE49-F238E27FC236}">
                  <a16:creationId xmlns:a16="http://schemas.microsoft.com/office/drawing/2014/main" id="{4BBDD47D-6277-5AC6-6DE3-ADC88A0992CC}"/>
                </a:ext>
              </a:extLst>
            </p:cNvPr>
            <p:cNvSpPr txBox="1"/>
            <p:nvPr/>
          </p:nvSpPr>
          <p:spPr>
            <a:xfrm>
              <a:off x="7460736" y="2893517"/>
              <a:ext cx="2686" cy="1790"/>
            </a:xfrm>
            <a:custGeom>
              <a:avLst/>
              <a:gdLst/>
              <a:ahLst/>
              <a:cxnLst/>
              <a:rect l="l" t="t" r="r" b="b"/>
              <a:pathLst>
                <a:path w="2686" h="1790">
                  <a:moveTo>
                    <a:pt x="448" y="0"/>
                  </a:moveTo>
                  <a:cubicBezTo>
                    <a:pt x="895" y="447"/>
                    <a:pt x="1791" y="895"/>
                    <a:pt x="2238" y="895"/>
                  </a:cubicBezTo>
                  <a:lnTo>
                    <a:pt x="2686" y="1343"/>
                  </a:lnTo>
                  <a:cubicBezTo>
                    <a:pt x="2686" y="1790"/>
                    <a:pt x="2238" y="1790"/>
                    <a:pt x="2238" y="1790"/>
                  </a:cubicBezTo>
                  <a:cubicBezTo>
                    <a:pt x="1343" y="1790"/>
                    <a:pt x="895" y="1343"/>
                    <a:pt x="448" y="1343"/>
                  </a:cubicBezTo>
                  <a:cubicBezTo>
                    <a:pt x="0" y="1343"/>
                    <a:pt x="0" y="895"/>
                    <a:pt x="0" y="447"/>
                  </a:cubicBezTo>
                  <a:cubicBezTo>
                    <a:pt x="0" y="0"/>
                    <a:pt x="448"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47" name="TextBox 246">
              <a:extLst>
                <a:ext uri="{FF2B5EF4-FFF2-40B4-BE49-F238E27FC236}">
                  <a16:creationId xmlns:a16="http://schemas.microsoft.com/office/drawing/2014/main" id="{F63A2670-8B3B-6DC3-0484-536D3D2F679C}"/>
                </a:ext>
              </a:extLst>
            </p:cNvPr>
            <p:cNvSpPr txBox="1"/>
            <p:nvPr/>
          </p:nvSpPr>
          <p:spPr>
            <a:xfrm>
              <a:off x="7828334" y="2893964"/>
              <a:ext cx="896" cy="448"/>
            </a:xfrm>
            <a:custGeom>
              <a:avLst/>
              <a:gdLst/>
              <a:ahLst/>
              <a:cxnLst/>
              <a:rect l="l" t="t" r="r" b="b"/>
              <a:pathLst>
                <a:path w="896" h="448">
                  <a:moveTo>
                    <a:pt x="0" y="0"/>
                  </a:moveTo>
                  <a:lnTo>
                    <a:pt x="896" y="0"/>
                  </a:lnTo>
                  <a:cubicBezTo>
                    <a:pt x="896" y="448"/>
                    <a:pt x="448" y="448"/>
                    <a:pt x="448" y="448"/>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48" name="TextBox 247">
              <a:extLst>
                <a:ext uri="{FF2B5EF4-FFF2-40B4-BE49-F238E27FC236}">
                  <a16:creationId xmlns:a16="http://schemas.microsoft.com/office/drawing/2014/main" id="{EEEE9538-1451-E173-411A-344CFCF237F8}"/>
                </a:ext>
              </a:extLst>
            </p:cNvPr>
            <p:cNvSpPr txBox="1"/>
            <p:nvPr/>
          </p:nvSpPr>
          <p:spPr>
            <a:xfrm>
              <a:off x="7713015" y="2894594"/>
              <a:ext cx="267" cy="533"/>
            </a:xfrm>
            <a:custGeom>
              <a:avLst/>
              <a:gdLst/>
              <a:ahLst/>
              <a:cxnLst/>
              <a:rect l="l" t="t" r="r" b="b"/>
              <a:pathLst>
                <a:path w="267" h="533">
                  <a:moveTo>
                    <a:pt x="267" y="0"/>
                  </a:moveTo>
                  <a:lnTo>
                    <a:pt x="267" y="533"/>
                  </a:lnTo>
                  <a:lnTo>
                    <a:pt x="0" y="267"/>
                  </a:lnTo>
                  <a:lnTo>
                    <a:pt x="267"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49" name="TextBox 248">
              <a:extLst>
                <a:ext uri="{FF2B5EF4-FFF2-40B4-BE49-F238E27FC236}">
                  <a16:creationId xmlns:a16="http://schemas.microsoft.com/office/drawing/2014/main" id="{5B0B2B55-5DF6-F365-C0F3-3AEF2DA58A84}"/>
                </a:ext>
              </a:extLst>
            </p:cNvPr>
            <p:cNvSpPr txBox="1"/>
            <p:nvPr/>
          </p:nvSpPr>
          <p:spPr>
            <a:xfrm>
              <a:off x="7394242" y="2894860"/>
              <a:ext cx="645" cy="1458"/>
            </a:xfrm>
            <a:custGeom>
              <a:avLst/>
              <a:gdLst/>
              <a:ahLst/>
              <a:cxnLst/>
              <a:rect l="l" t="t" r="r" b="b"/>
              <a:pathLst>
                <a:path w="645" h="1458">
                  <a:moveTo>
                    <a:pt x="448" y="0"/>
                  </a:moveTo>
                  <a:lnTo>
                    <a:pt x="645" y="0"/>
                  </a:lnTo>
                  <a:lnTo>
                    <a:pt x="115" y="1458"/>
                  </a:lnTo>
                  <a:lnTo>
                    <a:pt x="0" y="1343"/>
                  </a:lnTo>
                  <a:lnTo>
                    <a:pt x="0" y="895"/>
                  </a:lnTo>
                  <a:cubicBezTo>
                    <a:pt x="0" y="447"/>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50" name="TextBox 249">
              <a:extLst>
                <a:ext uri="{FF2B5EF4-FFF2-40B4-BE49-F238E27FC236}">
                  <a16:creationId xmlns:a16="http://schemas.microsoft.com/office/drawing/2014/main" id="{004E350F-C2E1-7EA4-9E64-9279C1F28E7A}"/>
                </a:ext>
              </a:extLst>
            </p:cNvPr>
            <p:cNvSpPr txBox="1"/>
            <p:nvPr/>
          </p:nvSpPr>
          <p:spPr>
            <a:xfrm>
              <a:off x="7827796" y="2895755"/>
              <a:ext cx="1881" cy="2238"/>
            </a:xfrm>
            <a:custGeom>
              <a:avLst/>
              <a:gdLst/>
              <a:ahLst/>
              <a:cxnLst/>
              <a:rect l="l" t="t" r="r" b="b"/>
              <a:pathLst>
                <a:path w="1881" h="2238">
                  <a:moveTo>
                    <a:pt x="1434" y="0"/>
                  </a:moveTo>
                  <a:cubicBezTo>
                    <a:pt x="1881" y="448"/>
                    <a:pt x="1881" y="895"/>
                    <a:pt x="1881" y="895"/>
                  </a:cubicBezTo>
                  <a:lnTo>
                    <a:pt x="1881" y="2238"/>
                  </a:lnTo>
                  <a:lnTo>
                    <a:pt x="538" y="2238"/>
                  </a:lnTo>
                  <a:cubicBezTo>
                    <a:pt x="538" y="2238"/>
                    <a:pt x="91" y="1343"/>
                    <a:pt x="91" y="895"/>
                  </a:cubicBezTo>
                  <a:cubicBezTo>
                    <a:pt x="-357" y="895"/>
                    <a:pt x="986" y="0"/>
                    <a:pt x="1434"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51" name="TextBox 250">
              <a:extLst>
                <a:ext uri="{FF2B5EF4-FFF2-40B4-BE49-F238E27FC236}">
                  <a16:creationId xmlns:a16="http://schemas.microsoft.com/office/drawing/2014/main" id="{2B9294D5-8183-DBCF-B1DC-9651938FE2E0}"/>
                </a:ext>
              </a:extLst>
            </p:cNvPr>
            <p:cNvSpPr txBox="1"/>
            <p:nvPr/>
          </p:nvSpPr>
          <p:spPr>
            <a:xfrm>
              <a:off x="7945121" y="2896204"/>
              <a:ext cx="447" cy="895"/>
            </a:xfrm>
            <a:custGeom>
              <a:avLst/>
              <a:gdLst/>
              <a:ahLst/>
              <a:cxnLst/>
              <a:rect l="l" t="t" r="r" b="b"/>
              <a:pathLst>
                <a:path w="447" h="895">
                  <a:moveTo>
                    <a:pt x="0" y="0"/>
                  </a:moveTo>
                  <a:cubicBezTo>
                    <a:pt x="0" y="447"/>
                    <a:pt x="447" y="447"/>
                    <a:pt x="447" y="447"/>
                  </a:cubicBezTo>
                  <a:cubicBezTo>
                    <a:pt x="447" y="447"/>
                    <a:pt x="447" y="895"/>
                    <a:pt x="0" y="895"/>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52" name="TextBox 251">
              <a:extLst>
                <a:ext uri="{FF2B5EF4-FFF2-40B4-BE49-F238E27FC236}">
                  <a16:creationId xmlns:a16="http://schemas.microsoft.com/office/drawing/2014/main" id="{CFBE6BE8-ECD8-52B9-C4E5-8B3CC33FECC5}"/>
                </a:ext>
              </a:extLst>
            </p:cNvPr>
            <p:cNvSpPr txBox="1"/>
            <p:nvPr/>
          </p:nvSpPr>
          <p:spPr>
            <a:xfrm>
              <a:off x="7826096" y="2897098"/>
              <a:ext cx="5763" cy="8506"/>
            </a:xfrm>
            <a:custGeom>
              <a:avLst/>
              <a:gdLst/>
              <a:ahLst/>
              <a:cxnLst/>
              <a:rect l="l" t="t" r="r" b="b"/>
              <a:pathLst>
                <a:path w="5763" h="8506">
                  <a:moveTo>
                    <a:pt x="4925" y="0"/>
                  </a:moveTo>
                  <a:lnTo>
                    <a:pt x="5763" y="0"/>
                  </a:lnTo>
                  <a:lnTo>
                    <a:pt x="5763" y="895"/>
                  </a:lnTo>
                  <a:cubicBezTo>
                    <a:pt x="5315" y="1343"/>
                    <a:pt x="5315" y="1791"/>
                    <a:pt x="5315" y="2238"/>
                  </a:cubicBezTo>
                  <a:lnTo>
                    <a:pt x="5315" y="3124"/>
                  </a:lnTo>
                  <a:lnTo>
                    <a:pt x="4029" y="4925"/>
                  </a:lnTo>
                  <a:cubicBezTo>
                    <a:pt x="3581" y="5372"/>
                    <a:pt x="3134" y="5820"/>
                    <a:pt x="3134" y="6715"/>
                  </a:cubicBezTo>
                  <a:lnTo>
                    <a:pt x="895" y="8506"/>
                  </a:lnTo>
                  <a:lnTo>
                    <a:pt x="0" y="8506"/>
                  </a:lnTo>
                  <a:cubicBezTo>
                    <a:pt x="0" y="8506"/>
                    <a:pt x="0" y="8506"/>
                    <a:pt x="0" y="8058"/>
                  </a:cubicBezTo>
                  <a:cubicBezTo>
                    <a:pt x="0" y="8058"/>
                    <a:pt x="0" y="7611"/>
                    <a:pt x="0" y="7611"/>
                  </a:cubicBezTo>
                  <a:cubicBezTo>
                    <a:pt x="895" y="6715"/>
                    <a:pt x="1343" y="6268"/>
                    <a:pt x="1343" y="4925"/>
                  </a:cubicBezTo>
                  <a:lnTo>
                    <a:pt x="2238" y="4925"/>
                  </a:lnTo>
                  <a:cubicBezTo>
                    <a:pt x="3581" y="4477"/>
                    <a:pt x="4029" y="3581"/>
                    <a:pt x="4029" y="2686"/>
                  </a:cubicBezTo>
                  <a:cubicBezTo>
                    <a:pt x="4477" y="2238"/>
                    <a:pt x="4477" y="1791"/>
                    <a:pt x="4477" y="895"/>
                  </a:cubicBezTo>
                  <a:cubicBezTo>
                    <a:pt x="4477" y="895"/>
                    <a:pt x="4477" y="448"/>
                    <a:pt x="492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53" name="TextBox 252">
              <a:extLst>
                <a:ext uri="{FF2B5EF4-FFF2-40B4-BE49-F238E27FC236}">
                  <a16:creationId xmlns:a16="http://schemas.microsoft.com/office/drawing/2014/main" id="{A1F26295-665E-FE74-B782-A6469AC358F5}"/>
                </a:ext>
              </a:extLst>
            </p:cNvPr>
            <p:cNvSpPr txBox="1"/>
            <p:nvPr/>
          </p:nvSpPr>
          <p:spPr>
            <a:xfrm>
              <a:off x="7454469" y="2897547"/>
              <a:ext cx="1343" cy="1343"/>
            </a:xfrm>
            <a:custGeom>
              <a:avLst/>
              <a:gdLst/>
              <a:ahLst/>
              <a:cxnLst/>
              <a:rect l="l" t="t" r="r" b="b"/>
              <a:pathLst>
                <a:path w="1343" h="1343">
                  <a:moveTo>
                    <a:pt x="447" y="0"/>
                  </a:moveTo>
                  <a:lnTo>
                    <a:pt x="1343" y="0"/>
                  </a:lnTo>
                  <a:lnTo>
                    <a:pt x="1343" y="447"/>
                  </a:lnTo>
                  <a:cubicBezTo>
                    <a:pt x="1343" y="895"/>
                    <a:pt x="895" y="1343"/>
                    <a:pt x="447" y="1343"/>
                  </a:cubicBezTo>
                  <a:cubicBezTo>
                    <a:pt x="447" y="895"/>
                    <a:pt x="0" y="895"/>
                    <a:pt x="0" y="895"/>
                  </a:cubicBezTo>
                  <a:cubicBezTo>
                    <a:pt x="0" y="447"/>
                    <a:pt x="447" y="0"/>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54" name="TextBox 253">
              <a:extLst>
                <a:ext uri="{FF2B5EF4-FFF2-40B4-BE49-F238E27FC236}">
                  <a16:creationId xmlns:a16="http://schemas.microsoft.com/office/drawing/2014/main" id="{5CB36A82-7993-36EB-DA35-70A942E9675A}"/>
                </a:ext>
              </a:extLst>
            </p:cNvPr>
            <p:cNvSpPr txBox="1"/>
            <p:nvPr/>
          </p:nvSpPr>
          <p:spPr>
            <a:xfrm>
              <a:off x="7947359" y="2897547"/>
              <a:ext cx="2238" cy="3581"/>
            </a:xfrm>
            <a:custGeom>
              <a:avLst/>
              <a:gdLst/>
              <a:ahLst/>
              <a:cxnLst/>
              <a:rect l="l" t="t" r="r" b="b"/>
              <a:pathLst>
                <a:path w="2238" h="3581">
                  <a:moveTo>
                    <a:pt x="895" y="0"/>
                  </a:moveTo>
                  <a:cubicBezTo>
                    <a:pt x="1343" y="0"/>
                    <a:pt x="2238" y="895"/>
                    <a:pt x="2238" y="895"/>
                  </a:cubicBezTo>
                  <a:lnTo>
                    <a:pt x="1343" y="2686"/>
                  </a:lnTo>
                  <a:lnTo>
                    <a:pt x="1343" y="3581"/>
                  </a:lnTo>
                  <a:lnTo>
                    <a:pt x="447" y="2686"/>
                  </a:lnTo>
                  <a:cubicBezTo>
                    <a:pt x="447" y="2686"/>
                    <a:pt x="447" y="2238"/>
                    <a:pt x="0" y="1790"/>
                  </a:cubicBezTo>
                  <a:cubicBezTo>
                    <a:pt x="447" y="1343"/>
                    <a:pt x="447" y="895"/>
                    <a:pt x="447" y="895"/>
                  </a:cubicBezTo>
                  <a:cubicBezTo>
                    <a:pt x="447" y="895"/>
                    <a:pt x="447"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55" name="TextBox 254">
              <a:extLst>
                <a:ext uri="{FF2B5EF4-FFF2-40B4-BE49-F238E27FC236}">
                  <a16:creationId xmlns:a16="http://schemas.microsoft.com/office/drawing/2014/main" id="{0D05703A-7DAA-0259-B6B3-94F9ED3BD9BF}"/>
                </a:ext>
              </a:extLst>
            </p:cNvPr>
            <p:cNvSpPr txBox="1"/>
            <p:nvPr/>
          </p:nvSpPr>
          <p:spPr>
            <a:xfrm>
              <a:off x="7935272" y="2897994"/>
              <a:ext cx="2238" cy="7611"/>
            </a:xfrm>
            <a:custGeom>
              <a:avLst/>
              <a:gdLst/>
              <a:ahLst/>
              <a:cxnLst/>
              <a:rect l="l" t="t" r="r" b="b"/>
              <a:pathLst>
                <a:path w="2238" h="7611">
                  <a:moveTo>
                    <a:pt x="1790" y="0"/>
                  </a:moveTo>
                  <a:lnTo>
                    <a:pt x="1790" y="1343"/>
                  </a:lnTo>
                  <a:cubicBezTo>
                    <a:pt x="1790" y="1791"/>
                    <a:pt x="1790" y="2686"/>
                    <a:pt x="2238" y="3134"/>
                  </a:cubicBezTo>
                  <a:lnTo>
                    <a:pt x="2238" y="4925"/>
                  </a:lnTo>
                  <a:cubicBezTo>
                    <a:pt x="1790" y="5373"/>
                    <a:pt x="1790" y="5373"/>
                    <a:pt x="1790" y="5820"/>
                  </a:cubicBezTo>
                  <a:cubicBezTo>
                    <a:pt x="1790" y="6268"/>
                    <a:pt x="2238" y="6716"/>
                    <a:pt x="2238" y="7163"/>
                  </a:cubicBezTo>
                  <a:lnTo>
                    <a:pt x="2238" y="7611"/>
                  </a:lnTo>
                  <a:cubicBezTo>
                    <a:pt x="1790" y="7611"/>
                    <a:pt x="1790" y="7611"/>
                    <a:pt x="1343" y="7163"/>
                  </a:cubicBezTo>
                  <a:cubicBezTo>
                    <a:pt x="895" y="6716"/>
                    <a:pt x="0" y="5820"/>
                    <a:pt x="0" y="4477"/>
                  </a:cubicBezTo>
                  <a:lnTo>
                    <a:pt x="0" y="3134"/>
                  </a:lnTo>
                  <a:cubicBezTo>
                    <a:pt x="0" y="2239"/>
                    <a:pt x="0" y="1791"/>
                    <a:pt x="895" y="448"/>
                  </a:cubicBezTo>
                  <a:cubicBezTo>
                    <a:pt x="895" y="448"/>
                    <a:pt x="1343" y="0"/>
                    <a:pt x="179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56" name="TextBox 255">
              <a:extLst>
                <a:ext uri="{FF2B5EF4-FFF2-40B4-BE49-F238E27FC236}">
                  <a16:creationId xmlns:a16="http://schemas.microsoft.com/office/drawing/2014/main" id="{7903EC54-B231-1007-8FA3-5F32E1EA9E76}"/>
                </a:ext>
              </a:extLst>
            </p:cNvPr>
            <p:cNvSpPr txBox="1"/>
            <p:nvPr/>
          </p:nvSpPr>
          <p:spPr>
            <a:xfrm>
              <a:off x="6348559" y="2898890"/>
              <a:ext cx="3581" cy="4029"/>
            </a:xfrm>
            <a:custGeom>
              <a:avLst/>
              <a:gdLst/>
              <a:ahLst/>
              <a:cxnLst/>
              <a:rect l="l" t="t" r="r" b="b"/>
              <a:pathLst>
                <a:path w="3581" h="4029">
                  <a:moveTo>
                    <a:pt x="448" y="0"/>
                  </a:moveTo>
                  <a:cubicBezTo>
                    <a:pt x="1343" y="0"/>
                    <a:pt x="2238" y="447"/>
                    <a:pt x="3581" y="447"/>
                  </a:cubicBezTo>
                  <a:lnTo>
                    <a:pt x="3581" y="1343"/>
                  </a:lnTo>
                  <a:cubicBezTo>
                    <a:pt x="3581" y="1790"/>
                    <a:pt x="3134" y="2238"/>
                    <a:pt x="3134" y="2238"/>
                  </a:cubicBezTo>
                  <a:cubicBezTo>
                    <a:pt x="2686" y="3134"/>
                    <a:pt x="1791" y="3581"/>
                    <a:pt x="1343" y="4029"/>
                  </a:cubicBezTo>
                  <a:lnTo>
                    <a:pt x="895" y="4029"/>
                  </a:lnTo>
                  <a:cubicBezTo>
                    <a:pt x="448" y="4029"/>
                    <a:pt x="0" y="4029"/>
                    <a:pt x="0" y="3581"/>
                  </a:cubicBezTo>
                  <a:lnTo>
                    <a:pt x="0" y="1343"/>
                  </a:lnTo>
                  <a:cubicBezTo>
                    <a:pt x="0" y="895"/>
                    <a:pt x="448" y="447"/>
                    <a:pt x="448" y="447"/>
                  </a:cubicBezTo>
                  <a:lnTo>
                    <a:pt x="44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57" name="TextBox 256">
              <a:extLst>
                <a:ext uri="{FF2B5EF4-FFF2-40B4-BE49-F238E27FC236}">
                  <a16:creationId xmlns:a16="http://schemas.microsoft.com/office/drawing/2014/main" id="{924A2A5E-4C5A-BE7D-F6E5-03801FFED043}"/>
                </a:ext>
              </a:extLst>
            </p:cNvPr>
            <p:cNvSpPr txBox="1"/>
            <p:nvPr/>
          </p:nvSpPr>
          <p:spPr>
            <a:xfrm>
              <a:off x="7278742" y="2898890"/>
              <a:ext cx="895" cy="447"/>
            </a:xfrm>
            <a:custGeom>
              <a:avLst/>
              <a:gdLst/>
              <a:ahLst/>
              <a:cxnLst/>
              <a:rect l="l" t="t" r="r" b="b"/>
              <a:pathLst>
                <a:path w="895" h="447">
                  <a:moveTo>
                    <a:pt x="448" y="0"/>
                  </a:moveTo>
                  <a:cubicBezTo>
                    <a:pt x="895" y="0"/>
                    <a:pt x="895" y="447"/>
                    <a:pt x="895" y="447"/>
                  </a:cubicBezTo>
                  <a:lnTo>
                    <a:pt x="0" y="447"/>
                  </a:lnTo>
                  <a:lnTo>
                    <a:pt x="44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58" name="TextBox 257">
              <a:extLst>
                <a:ext uri="{FF2B5EF4-FFF2-40B4-BE49-F238E27FC236}">
                  <a16:creationId xmlns:a16="http://schemas.microsoft.com/office/drawing/2014/main" id="{0B27E514-1ADA-216D-B5AA-24F31EB19751}"/>
                </a:ext>
              </a:extLst>
            </p:cNvPr>
            <p:cNvSpPr txBox="1"/>
            <p:nvPr/>
          </p:nvSpPr>
          <p:spPr>
            <a:xfrm>
              <a:off x="7279166" y="2899337"/>
              <a:ext cx="3605" cy="3841"/>
            </a:xfrm>
            <a:custGeom>
              <a:avLst/>
              <a:gdLst/>
              <a:ahLst/>
              <a:cxnLst/>
              <a:rect l="l" t="t" r="r" b="b"/>
              <a:pathLst>
                <a:path w="3605" h="3841">
                  <a:moveTo>
                    <a:pt x="3605" y="0"/>
                  </a:moveTo>
                  <a:lnTo>
                    <a:pt x="3605" y="448"/>
                  </a:lnTo>
                  <a:cubicBezTo>
                    <a:pt x="3381" y="1343"/>
                    <a:pt x="2262" y="2239"/>
                    <a:pt x="1199" y="2966"/>
                  </a:cubicBezTo>
                  <a:lnTo>
                    <a:pt x="0" y="3841"/>
                  </a:lnTo>
                  <a:lnTo>
                    <a:pt x="1367" y="1791"/>
                  </a:lnTo>
                  <a:cubicBezTo>
                    <a:pt x="1367" y="448"/>
                    <a:pt x="2710" y="448"/>
                    <a:pt x="360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59" name="TextBox 258">
              <a:extLst>
                <a:ext uri="{FF2B5EF4-FFF2-40B4-BE49-F238E27FC236}">
                  <a16:creationId xmlns:a16="http://schemas.microsoft.com/office/drawing/2014/main" id="{7DBC2CAF-2CE6-FA79-58A7-81D475F757AE}"/>
                </a:ext>
              </a:extLst>
            </p:cNvPr>
            <p:cNvSpPr txBox="1"/>
            <p:nvPr/>
          </p:nvSpPr>
          <p:spPr>
            <a:xfrm>
              <a:off x="7455812" y="2900233"/>
              <a:ext cx="2686" cy="4477"/>
            </a:xfrm>
            <a:custGeom>
              <a:avLst/>
              <a:gdLst/>
              <a:ahLst/>
              <a:cxnLst/>
              <a:rect l="l" t="t" r="r" b="b"/>
              <a:pathLst>
                <a:path w="2686" h="4477">
                  <a:moveTo>
                    <a:pt x="1343" y="0"/>
                  </a:moveTo>
                  <a:lnTo>
                    <a:pt x="2238" y="0"/>
                  </a:lnTo>
                  <a:cubicBezTo>
                    <a:pt x="2686" y="0"/>
                    <a:pt x="2686" y="447"/>
                    <a:pt x="2686" y="447"/>
                  </a:cubicBezTo>
                  <a:cubicBezTo>
                    <a:pt x="2686" y="895"/>
                    <a:pt x="2686" y="1343"/>
                    <a:pt x="2238" y="1791"/>
                  </a:cubicBezTo>
                  <a:cubicBezTo>
                    <a:pt x="2238" y="2238"/>
                    <a:pt x="2238" y="2238"/>
                    <a:pt x="2238" y="2686"/>
                  </a:cubicBezTo>
                  <a:cubicBezTo>
                    <a:pt x="2238" y="2686"/>
                    <a:pt x="2238" y="3134"/>
                    <a:pt x="2238" y="3581"/>
                  </a:cubicBezTo>
                  <a:cubicBezTo>
                    <a:pt x="2238" y="3581"/>
                    <a:pt x="2238" y="4029"/>
                    <a:pt x="2238" y="4029"/>
                  </a:cubicBezTo>
                  <a:cubicBezTo>
                    <a:pt x="2238" y="4477"/>
                    <a:pt x="2238" y="4477"/>
                    <a:pt x="1790" y="4477"/>
                  </a:cubicBezTo>
                  <a:cubicBezTo>
                    <a:pt x="1790" y="4477"/>
                    <a:pt x="1790" y="4477"/>
                    <a:pt x="1343" y="4477"/>
                  </a:cubicBezTo>
                  <a:cubicBezTo>
                    <a:pt x="1343" y="4477"/>
                    <a:pt x="895" y="4477"/>
                    <a:pt x="895" y="4477"/>
                  </a:cubicBezTo>
                  <a:cubicBezTo>
                    <a:pt x="447" y="4477"/>
                    <a:pt x="0" y="3581"/>
                    <a:pt x="0" y="2686"/>
                  </a:cubicBezTo>
                  <a:cubicBezTo>
                    <a:pt x="0" y="2686"/>
                    <a:pt x="0" y="2238"/>
                    <a:pt x="0" y="2238"/>
                  </a:cubicBezTo>
                  <a:lnTo>
                    <a:pt x="1343"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60" name="TextBox 259">
              <a:extLst>
                <a:ext uri="{FF2B5EF4-FFF2-40B4-BE49-F238E27FC236}">
                  <a16:creationId xmlns:a16="http://schemas.microsoft.com/office/drawing/2014/main" id="{4B07F883-4550-463C-2359-152919758CFF}"/>
                </a:ext>
              </a:extLst>
            </p:cNvPr>
            <p:cNvSpPr txBox="1"/>
            <p:nvPr/>
          </p:nvSpPr>
          <p:spPr>
            <a:xfrm>
              <a:off x="6566529" y="2900680"/>
              <a:ext cx="4924" cy="7611"/>
            </a:xfrm>
            <a:custGeom>
              <a:avLst/>
              <a:gdLst/>
              <a:ahLst/>
              <a:cxnLst/>
              <a:rect l="l" t="t" r="r" b="b"/>
              <a:pathLst>
                <a:path w="4924" h="7611">
                  <a:moveTo>
                    <a:pt x="4477" y="0"/>
                  </a:moveTo>
                  <a:lnTo>
                    <a:pt x="4924" y="896"/>
                  </a:lnTo>
                  <a:cubicBezTo>
                    <a:pt x="4477" y="1344"/>
                    <a:pt x="4029" y="2239"/>
                    <a:pt x="4029" y="2239"/>
                  </a:cubicBezTo>
                  <a:cubicBezTo>
                    <a:pt x="2686" y="4030"/>
                    <a:pt x="2686" y="4925"/>
                    <a:pt x="1791" y="5373"/>
                  </a:cubicBezTo>
                  <a:cubicBezTo>
                    <a:pt x="1343" y="6716"/>
                    <a:pt x="895" y="7611"/>
                    <a:pt x="448" y="7611"/>
                  </a:cubicBezTo>
                  <a:cubicBezTo>
                    <a:pt x="448" y="7611"/>
                    <a:pt x="0" y="7611"/>
                    <a:pt x="0" y="7163"/>
                  </a:cubicBezTo>
                  <a:cubicBezTo>
                    <a:pt x="0" y="6268"/>
                    <a:pt x="448" y="5373"/>
                    <a:pt x="448" y="4925"/>
                  </a:cubicBezTo>
                  <a:cubicBezTo>
                    <a:pt x="895" y="3134"/>
                    <a:pt x="2686" y="1344"/>
                    <a:pt x="447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61" name="TextBox 260">
              <a:extLst>
                <a:ext uri="{FF2B5EF4-FFF2-40B4-BE49-F238E27FC236}">
                  <a16:creationId xmlns:a16="http://schemas.microsoft.com/office/drawing/2014/main" id="{B4A9BC7A-65A1-F7E7-5E34-0FE2E2E1548A}"/>
                </a:ext>
              </a:extLst>
            </p:cNvPr>
            <p:cNvSpPr txBox="1"/>
            <p:nvPr/>
          </p:nvSpPr>
          <p:spPr>
            <a:xfrm>
              <a:off x="6909429" y="2900680"/>
              <a:ext cx="4924" cy="7611"/>
            </a:xfrm>
            <a:custGeom>
              <a:avLst/>
              <a:gdLst/>
              <a:ahLst/>
              <a:cxnLst/>
              <a:rect l="l" t="t" r="r" b="b"/>
              <a:pathLst>
                <a:path w="4924" h="7611">
                  <a:moveTo>
                    <a:pt x="4477" y="0"/>
                  </a:moveTo>
                  <a:lnTo>
                    <a:pt x="4924" y="896"/>
                  </a:lnTo>
                  <a:cubicBezTo>
                    <a:pt x="4477" y="1344"/>
                    <a:pt x="4029" y="2239"/>
                    <a:pt x="4029" y="2239"/>
                  </a:cubicBezTo>
                  <a:cubicBezTo>
                    <a:pt x="2686" y="4030"/>
                    <a:pt x="2686" y="4925"/>
                    <a:pt x="1791" y="5373"/>
                  </a:cubicBezTo>
                  <a:cubicBezTo>
                    <a:pt x="1343" y="6716"/>
                    <a:pt x="895" y="7611"/>
                    <a:pt x="448" y="7611"/>
                  </a:cubicBezTo>
                  <a:cubicBezTo>
                    <a:pt x="448" y="7611"/>
                    <a:pt x="0" y="7611"/>
                    <a:pt x="0" y="7163"/>
                  </a:cubicBezTo>
                  <a:cubicBezTo>
                    <a:pt x="0" y="6268"/>
                    <a:pt x="448" y="5373"/>
                    <a:pt x="448" y="4925"/>
                  </a:cubicBezTo>
                  <a:cubicBezTo>
                    <a:pt x="895" y="3134"/>
                    <a:pt x="2686" y="1344"/>
                    <a:pt x="447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62" name="TextBox 261">
              <a:extLst>
                <a:ext uri="{FF2B5EF4-FFF2-40B4-BE49-F238E27FC236}">
                  <a16:creationId xmlns:a16="http://schemas.microsoft.com/office/drawing/2014/main" id="{36B9336F-459C-1E04-CC6B-D490A853A337}"/>
                </a:ext>
              </a:extLst>
            </p:cNvPr>
            <p:cNvSpPr txBox="1"/>
            <p:nvPr/>
          </p:nvSpPr>
          <p:spPr>
            <a:xfrm>
              <a:off x="7939301" y="2900480"/>
              <a:ext cx="8058" cy="5124"/>
            </a:xfrm>
            <a:custGeom>
              <a:avLst/>
              <a:gdLst/>
              <a:ahLst/>
              <a:cxnLst/>
              <a:rect l="l" t="t" r="r" b="b"/>
              <a:pathLst>
                <a:path w="8058" h="5124">
                  <a:moveTo>
                    <a:pt x="0" y="199"/>
                  </a:moveTo>
                  <a:cubicBezTo>
                    <a:pt x="0" y="-248"/>
                    <a:pt x="447" y="199"/>
                    <a:pt x="895" y="199"/>
                  </a:cubicBezTo>
                  <a:cubicBezTo>
                    <a:pt x="1343" y="1095"/>
                    <a:pt x="2238" y="1095"/>
                    <a:pt x="3581" y="1095"/>
                  </a:cubicBezTo>
                  <a:cubicBezTo>
                    <a:pt x="4029" y="1095"/>
                    <a:pt x="4029" y="1543"/>
                    <a:pt x="4029" y="1990"/>
                  </a:cubicBezTo>
                  <a:lnTo>
                    <a:pt x="4029" y="2886"/>
                  </a:lnTo>
                  <a:cubicBezTo>
                    <a:pt x="4477" y="2886"/>
                    <a:pt x="5372" y="3781"/>
                    <a:pt x="5372" y="3781"/>
                  </a:cubicBezTo>
                  <a:cubicBezTo>
                    <a:pt x="6267" y="3781"/>
                    <a:pt x="7162" y="3333"/>
                    <a:pt x="7610" y="2886"/>
                  </a:cubicBezTo>
                  <a:lnTo>
                    <a:pt x="8058" y="3333"/>
                  </a:lnTo>
                  <a:cubicBezTo>
                    <a:pt x="8058" y="3781"/>
                    <a:pt x="7610" y="4229"/>
                    <a:pt x="7162" y="5124"/>
                  </a:cubicBezTo>
                  <a:lnTo>
                    <a:pt x="6715" y="5124"/>
                  </a:lnTo>
                  <a:cubicBezTo>
                    <a:pt x="5372" y="5124"/>
                    <a:pt x="4477" y="4676"/>
                    <a:pt x="3581" y="4676"/>
                  </a:cubicBezTo>
                  <a:lnTo>
                    <a:pt x="2238" y="4676"/>
                  </a:lnTo>
                  <a:cubicBezTo>
                    <a:pt x="895" y="3781"/>
                    <a:pt x="447" y="2438"/>
                    <a:pt x="0" y="199"/>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63" name="TextBox 262">
              <a:extLst>
                <a:ext uri="{FF2B5EF4-FFF2-40B4-BE49-F238E27FC236}">
                  <a16:creationId xmlns:a16="http://schemas.microsoft.com/office/drawing/2014/main" id="{582BAEF4-EBE0-C4C1-04C5-D5258006A961}"/>
                </a:ext>
              </a:extLst>
            </p:cNvPr>
            <p:cNvSpPr txBox="1"/>
            <p:nvPr/>
          </p:nvSpPr>
          <p:spPr>
            <a:xfrm>
              <a:off x="7705852" y="2902471"/>
              <a:ext cx="896" cy="1343"/>
            </a:xfrm>
            <a:custGeom>
              <a:avLst/>
              <a:gdLst/>
              <a:ahLst/>
              <a:cxnLst/>
              <a:rect l="l" t="t" r="r" b="b"/>
              <a:pathLst>
                <a:path w="896" h="1343">
                  <a:moveTo>
                    <a:pt x="448" y="0"/>
                  </a:moveTo>
                  <a:cubicBezTo>
                    <a:pt x="896" y="0"/>
                    <a:pt x="896" y="0"/>
                    <a:pt x="896" y="448"/>
                  </a:cubicBezTo>
                  <a:cubicBezTo>
                    <a:pt x="896" y="896"/>
                    <a:pt x="896" y="1343"/>
                    <a:pt x="448" y="1343"/>
                  </a:cubicBezTo>
                  <a:cubicBezTo>
                    <a:pt x="0" y="1343"/>
                    <a:pt x="0" y="1343"/>
                    <a:pt x="0" y="896"/>
                  </a:cubicBezTo>
                  <a:cubicBezTo>
                    <a:pt x="0" y="448"/>
                    <a:pt x="0" y="448"/>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64" name="TextBox 263">
              <a:extLst>
                <a:ext uri="{FF2B5EF4-FFF2-40B4-BE49-F238E27FC236}">
                  <a16:creationId xmlns:a16="http://schemas.microsoft.com/office/drawing/2014/main" id="{B996CCE2-FC04-5EFD-688F-410DD1A6DBE2}"/>
                </a:ext>
              </a:extLst>
            </p:cNvPr>
            <p:cNvSpPr txBox="1"/>
            <p:nvPr/>
          </p:nvSpPr>
          <p:spPr>
            <a:xfrm>
              <a:off x="6347664" y="2903814"/>
              <a:ext cx="895" cy="1343"/>
            </a:xfrm>
            <a:custGeom>
              <a:avLst/>
              <a:gdLst/>
              <a:ahLst/>
              <a:cxnLst/>
              <a:rect l="l" t="t" r="r" b="b"/>
              <a:pathLst>
                <a:path w="895" h="1343">
                  <a:moveTo>
                    <a:pt x="447" y="0"/>
                  </a:moveTo>
                  <a:lnTo>
                    <a:pt x="895" y="0"/>
                  </a:lnTo>
                  <a:lnTo>
                    <a:pt x="895" y="896"/>
                  </a:lnTo>
                  <a:lnTo>
                    <a:pt x="447" y="1343"/>
                  </a:lnTo>
                  <a:cubicBezTo>
                    <a:pt x="0" y="1343"/>
                    <a:pt x="0" y="896"/>
                    <a:pt x="0" y="448"/>
                  </a:cubicBezTo>
                  <a:lnTo>
                    <a:pt x="447"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65" name="TextBox 264">
              <a:extLst>
                <a:ext uri="{FF2B5EF4-FFF2-40B4-BE49-F238E27FC236}">
                  <a16:creationId xmlns:a16="http://schemas.microsoft.com/office/drawing/2014/main" id="{C46B5E2B-C684-C716-C9C6-9FC80C2BCCA2}"/>
                </a:ext>
              </a:extLst>
            </p:cNvPr>
            <p:cNvSpPr txBox="1"/>
            <p:nvPr/>
          </p:nvSpPr>
          <p:spPr>
            <a:xfrm>
              <a:off x="7829030" y="2903956"/>
              <a:ext cx="2965" cy="7020"/>
            </a:xfrm>
            <a:custGeom>
              <a:avLst/>
              <a:gdLst/>
              <a:ahLst/>
              <a:cxnLst/>
              <a:rect l="l" t="t" r="r" b="b"/>
              <a:pathLst>
                <a:path w="2965" h="7020">
                  <a:moveTo>
                    <a:pt x="2381" y="0"/>
                  </a:moveTo>
                  <a:lnTo>
                    <a:pt x="2381" y="2096"/>
                  </a:lnTo>
                  <a:lnTo>
                    <a:pt x="2965" y="5598"/>
                  </a:lnTo>
                  <a:lnTo>
                    <a:pt x="2438" y="6125"/>
                  </a:lnTo>
                  <a:cubicBezTo>
                    <a:pt x="1991" y="6572"/>
                    <a:pt x="1543" y="7020"/>
                    <a:pt x="1095" y="7020"/>
                  </a:cubicBezTo>
                  <a:cubicBezTo>
                    <a:pt x="1095" y="7020"/>
                    <a:pt x="647" y="6572"/>
                    <a:pt x="647" y="6572"/>
                  </a:cubicBezTo>
                  <a:cubicBezTo>
                    <a:pt x="647" y="6125"/>
                    <a:pt x="200" y="6125"/>
                    <a:pt x="200" y="5677"/>
                  </a:cubicBezTo>
                  <a:cubicBezTo>
                    <a:pt x="200" y="5229"/>
                    <a:pt x="-248" y="5229"/>
                    <a:pt x="200" y="5229"/>
                  </a:cubicBezTo>
                  <a:cubicBezTo>
                    <a:pt x="200" y="4782"/>
                    <a:pt x="200" y="4334"/>
                    <a:pt x="647" y="4334"/>
                  </a:cubicBezTo>
                  <a:lnTo>
                    <a:pt x="2381"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66" name="TextBox 265">
              <a:extLst>
                <a:ext uri="{FF2B5EF4-FFF2-40B4-BE49-F238E27FC236}">
                  <a16:creationId xmlns:a16="http://schemas.microsoft.com/office/drawing/2014/main" id="{188D217E-19A2-3F74-4060-7890290EBCE7}"/>
                </a:ext>
              </a:extLst>
            </p:cNvPr>
            <p:cNvSpPr txBox="1"/>
            <p:nvPr/>
          </p:nvSpPr>
          <p:spPr>
            <a:xfrm>
              <a:off x="7707910" y="2905156"/>
              <a:ext cx="1343" cy="2686"/>
            </a:xfrm>
            <a:custGeom>
              <a:avLst/>
              <a:gdLst/>
              <a:ahLst/>
              <a:cxnLst/>
              <a:rect l="l" t="t" r="r" b="b"/>
              <a:pathLst>
                <a:path w="1343" h="2686">
                  <a:moveTo>
                    <a:pt x="895" y="0"/>
                  </a:moveTo>
                  <a:lnTo>
                    <a:pt x="895" y="1791"/>
                  </a:lnTo>
                  <a:cubicBezTo>
                    <a:pt x="895" y="1791"/>
                    <a:pt x="1343" y="2239"/>
                    <a:pt x="1343" y="2686"/>
                  </a:cubicBezTo>
                  <a:lnTo>
                    <a:pt x="447" y="2686"/>
                  </a:lnTo>
                  <a:cubicBezTo>
                    <a:pt x="447" y="2239"/>
                    <a:pt x="0" y="2239"/>
                    <a:pt x="0" y="1791"/>
                  </a:cubicBezTo>
                  <a:cubicBezTo>
                    <a:pt x="0" y="1343"/>
                    <a:pt x="447" y="448"/>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67" name="TextBox 266">
              <a:extLst>
                <a:ext uri="{FF2B5EF4-FFF2-40B4-BE49-F238E27FC236}">
                  <a16:creationId xmlns:a16="http://schemas.microsoft.com/office/drawing/2014/main" id="{89B13896-0D5D-1443-B40C-227775B265A1}"/>
                </a:ext>
              </a:extLst>
            </p:cNvPr>
            <p:cNvSpPr txBox="1"/>
            <p:nvPr/>
          </p:nvSpPr>
          <p:spPr>
            <a:xfrm>
              <a:off x="6364885" y="2905604"/>
              <a:ext cx="448" cy="448"/>
            </a:xfrm>
            <a:custGeom>
              <a:avLst/>
              <a:gdLst/>
              <a:ahLst/>
              <a:cxnLst/>
              <a:rect l="l" t="t" r="r" b="b"/>
              <a:pathLst>
                <a:path w="448" h="448">
                  <a:moveTo>
                    <a:pt x="448" y="0"/>
                  </a:moveTo>
                  <a:lnTo>
                    <a:pt x="448" y="448"/>
                  </a:lnTo>
                  <a:lnTo>
                    <a:pt x="0" y="448"/>
                  </a:lnTo>
                  <a:cubicBezTo>
                    <a:pt x="0" y="448"/>
                    <a:pt x="448" y="448"/>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68" name="TextBox 267">
              <a:extLst>
                <a:ext uri="{FF2B5EF4-FFF2-40B4-BE49-F238E27FC236}">
                  <a16:creationId xmlns:a16="http://schemas.microsoft.com/office/drawing/2014/main" id="{5B0F024A-1108-F058-3E63-3C2CEA1B3023}"/>
                </a:ext>
              </a:extLst>
            </p:cNvPr>
            <p:cNvSpPr txBox="1"/>
            <p:nvPr/>
          </p:nvSpPr>
          <p:spPr>
            <a:xfrm>
              <a:off x="7391556" y="2905660"/>
              <a:ext cx="336" cy="631"/>
            </a:xfrm>
            <a:custGeom>
              <a:avLst/>
              <a:gdLst/>
              <a:ahLst/>
              <a:cxnLst/>
              <a:rect l="l" t="t" r="r" b="b"/>
              <a:pathLst>
                <a:path w="336" h="631">
                  <a:moveTo>
                    <a:pt x="336" y="0"/>
                  </a:moveTo>
                  <a:lnTo>
                    <a:pt x="238" y="393"/>
                  </a:lnTo>
                  <a:lnTo>
                    <a:pt x="0" y="631"/>
                  </a:lnTo>
                  <a:lnTo>
                    <a:pt x="0" y="393"/>
                  </a:lnTo>
                  <a:lnTo>
                    <a:pt x="336"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69" name="TextBox 268">
              <a:extLst>
                <a:ext uri="{FF2B5EF4-FFF2-40B4-BE49-F238E27FC236}">
                  <a16:creationId xmlns:a16="http://schemas.microsoft.com/office/drawing/2014/main" id="{1A3F9357-9F82-A41B-3BF8-C68EF5618BD6}"/>
                </a:ext>
              </a:extLst>
            </p:cNvPr>
            <p:cNvSpPr txBox="1"/>
            <p:nvPr/>
          </p:nvSpPr>
          <p:spPr>
            <a:xfrm>
              <a:off x="6338710" y="2906053"/>
              <a:ext cx="1343" cy="1343"/>
            </a:xfrm>
            <a:custGeom>
              <a:avLst/>
              <a:gdLst/>
              <a:ahLst/>
              <a:cxnLst/>
              <a:rect l="l" t="t" r="r" b="b"/>
              <a:pathLst>
                <a:path w="1343" h="1343">
                  <a:moveTo>
                    <a:pt x="448" y="0"/>
                  </a:moveTo>
                  <a:lnTo>
                    <a:pt x="896" y="0"/>
                  </a:lnTo>
                  <a:cubicBezTo>
                    <a:pt x="1343" y="447"/>
                    <a:pt x="1343" y="895"/>
                    <a:pt x="1343" y="895"/>
                  </a:cubicBezTo>
                  <a:lnTo>
                    <a:pt x="896" y="1343"/>
                  </a:lnTo>
                  <a:cubicBezTo>
                    <a:pt x="448" y="1343"/>
                    <a:pt x="448" y="895"/>
                    <a:pt x="448" y="895"/>
                  </a:cubicBezTo>
                  <a:lnTo>
                    <a:pt x="0" y="895"/>
                  </a:lnTo>
                  <a:cubicBezTo>
                    <a:pt x="0" y="895"/>
                    <a:pt x="448" y="447"/>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70" name="TextBox 269">
              <a:extLst>
                <a:ext uri="{FF2B5EF4-FFF2-40B4-BE49-F238E27FC236}">
                  <a16:creationId xmlns:a16="http://schemas.microsoft.com/office/drawing/2014/main" id="{5F41C919-1BEC-D4FE-0D32-B3A9F761D7F9}"/>
                </a:ext>
              </a:extLst>
            </p:cNvPr>
            <p:cNvSpPr txBox="1"/>
            <p:nvPr/>
          </p:nvSpPr>
          <p:spPr>
            <a:xfrm>
              <a:off x="7452678" y="2906500"/>
              <a:ext cx="2238" cy="2239"/>
            </a:xfrm>
            <a:custGeom>
              <a:avLst/>
              <a:gdLst/>
              <a:ahLst/>
              <a:cxnLst/>
              <a:rect l="l" t="t" r="r" b="b"/>
              <a:pathLst>
                <a:path w="2238" h="2239">
                  <a:moveTo>
                    <a:pt x="448" y="0"/>
                  </a:moveTo>
                  <a:cubicBezTo>
                    <a:pt x="448" y="0"/>
                    <a:pt x="895" y="0"/>
                    <a:pt x="895" y="0"/>
                  </a:cubicBezTo>
                  <a:cubicBezTo>
                    <a:pt x="1343" y="0"/>
                    <a:pt x="1343" y="448"/>
                    <a:pt x="1791" y="448"/>
                  </a:cubicBezTo>
                  <a:cubicBezTo>
                    <a:pt x="1791" y="896"/>
                    <a:pt x="2238" y="896"/>
                    <a:pt x="2238" y="1343"/>
                  </a:cubicBezTo>
                  <a:cubicBezTo>
                    <a:pt x="2238" y="1791"/>
                    <a:pt x="1791" y="1791"/>
                    <a:pt x="1343" y="2239"/>
                  </a:cubicBezTo>
                  <a:cubicBezTo>
                    <a:pt x="1343" y="2239"/>
                    <a:pt x="895" y="2239"/>
                    <a:pt x="895" y="2239"/>
                  </a:cubicBezTo>
                  <a:cubicBezTo>
                    <a:pt x="448" y="2239"/>
                    <a:pt x="0" y="2239"/>
                    <a:pt x="0" y="1791"/>
                  </a:cubicBezTo>
                  <a:lnTo>
                    <a:pt x="0" y="448"/>
                  </a:lnTo>
                  <a:cubicBezTo>
                    <a:pt x="0" y="0"/>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71" name="TextBox 270">
              <a:extLst>
                <a:ext uri="{FF2B5EF4-FFF2-40B4-BE49-F238E27FC236}">
                  <a16:creationId xmlns:a16="http://schemas.microsoft.com/office/drawing/2014/main" id="{2B33AB57-592F-C80E-7BCF-21D90EE28268}"/>
                </a:ext>
              </a:extLst>
            </p:cNvPr>
            <p:cNvSpPr txBox="1"/>
            <p:nvPr/>
          </p:nvSpPr>
          <p:spPr>
            <a:xfrm>
              <a:off x="7700480" y="2906948"/>
              <a:ext cx="448" cy="895"/>
            </a:xfrm>
            <a:custGeom>
              <a:avLst/>
              <a:gdLst/>
              <a:ahLst/>
              <a:cxnLst/>
              <a:rect l="l" t="t" r="r" b="b"/>
              <a:pathLst>
                <a:path w="448" h="895">
                  <a:moveTo>
                    <a:pt x="0" y="0"/>
                  </a:moveTo>
                  <a:lnTo>
                    <a:pt x="448" y="0"/>
                  </a:lnTo>
                  <a:lnTo>
                    <a:pt x="448" y="895"/>
                  </a:lnTo>
                  <a:cubicBezTo>
                    <a:pt x="0" y="448"/>
                    <a:pt x="0" y="448"/>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72" name="TextBox 271">
              <a:extLst>
                <a:ext uri="{FF2B5EF4-FFF2-40B4-BE49-F238E27FC236}">
                  <a16:creationId xmlns:a16="http://schemas.microsoft.com/office/drawing/2014/main" id="{536D09AF-91F7-1473-4AC6-58820B9B03B4}"/>
                </a:ext>
              </a:extLst>
            </p:cNvPr>
            <p:cNvSpPr txBox="1"/>
            <p:nvPr/>
          </p:nvSpPr>
          <p:spPr>
            <a:xfrm>
              <a:off x="6344082" y="2908290"/>
              <a:ext cx="2239" cy="2686"/>
            </a:xfrm>
            <a:custGeom>
              <a:avLst/>
              <a:gdLst/>
              <a:ahLst/>
              <a:cxnLst/>
              <a:rect l="l" t="t" r="r" b="b"/>
              <a:pathLst>
                <a:path w="2239" h="2686">
                  <a:moveTo>
                    <a:pt x="1343" y="0"/>
                  </a:moveTo>
                  <a:cubicBezTo>
                    <a:pt x="1791" y="0"/>
                    <a:pt x="2239" y="448"/>
                    <a:pt x="2239" y="895"/>
                  </a:cubicBezTo>
                  <a:lnTo>
                    <a:pt x="2239" y="1791"/>
                  </a:lnTo>
                  <a:cubicBezTo>
                    <a:pt x="2239" y="2238"/>
                    <a:pt x="1791" y="2686"/>
                    <a:pt x="896" y="2686"/>
                  </a:cubicBezTo>
                  <a:cubicBezTo>
                    <a:pt x="448" y="2238"/>
                    <a:pt x="0" y="2238"/>
                    <a:pt x="0" y="1791"/>
                  </a:cubicBezTo>
                  <a:lnTo>
                    <a:pt x="448" y="1343"/>
                  </a:lnTo>
                  <a:cubicBezTo>
                    <a:pt x="448" y="448"/>
                    <a:pt x="896"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73" name="TextBox 272">
              <a:extLst>
                <a:ext uri="{FF2B5EF4-FFF2-40B4-BE49-F238E27FC236}">
                  <a16:creationId xmlns:a16="http://schemas.microsoft.com/office/drawing/2014/main" id="{4D24E6EA-4711-EE9D-B2C0-01E3682ABB96}"/>
                </a:ext>
              </a:extLst>
            </p:cNvPr>
            <p:cNvSpPr txBox="1"/>
            <p:nvPr/>
          </p:nvSpPr>
          <p:spPr>
            <a:xfrm>
              <a:off x="6337815" y="2908739"/>
              <a:ext cx="895" cy="895"/>
            </a:xfrm>
            <a:custGeom>
              <a:avLst/>
              <a:gdLst/>
              <a:ahLst/>
              <a:cxnLst/>
              <a:rect l="l" t="t" r="r" b="b"/>
              <a:pathLst>
                <a:path w="895" h="895">
                  <a:moveTo>
                    <a:pt x="447" y="0"/>
                  </a:moveTo>
                  <a:lnTo>
                    <a:pt x="895" y="0"/>
                  </a:lnTo>
                  <a:cubicBezTo>
                    <a:pt x="895" y="447"/>
                    <a:pt x="447" y="895"/>
                    <a:pt x="0" y="895"/>
                  </a:cubicBezTo>
                  <a:cubicBezTo>
                    <a:pt x="0" y="447"/>
                    <a:pt x="447" y="0"/>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74" name="TextBox 273">
              <a:extLst>
                <a:ext uri="{FF2B5EF4-FFF2-40B4-BE49-F238E27FC236}">
                  <a16:creationId xmlns:a16="http://schemas.microsoft.com/office/drawing/2014/main" id="{2FA22BD7-A1A8-36D4-5354-F4D402802AE2}"/>
                </a:ext>
              </a:extLst>
            </p:cNvPr>
            <p:cNvSpPr txBox="1"/>
            <p:nvPr/>
          </p:nvSpPr>
          <p:spPr>
            <a:xfrm>
              <a:off x="7943330" y="2908739"/>
              <a:ext cx="895" cy="895"/>
            </a:xfrm>
            <a:custGeom>
              <a:avLst/>
              <a:gdLst/>
              <a:ahLst/>
              <a:cxnLst/>
              <a:rect l="l" t="t" r="r" b="b"/>
              <a:pathLst>
                <a:path w="895" h="895">
                  <a:moveTo>
                    <a:pt x="0" y="0"/>
                  </a:moveTo>
                  <a:lnTo>
                    <a:pt x="448" y="0"/>
                  </a:lnTo>
                  <a:cubicBezTo>
                    <a:pt x="895" y="447"/>
                    <a:pt x="895" y="895"/>
                    <a:pt x="895" y="895"/>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75" name="TextBox 274">
              <a:extLst>
                <a:ext uri="{FF2B5EF4-FFF2-40B4-BE49-F238E27FC236}">
                  <a16:creationId xmlns:a16="http://schemas.microsoft.com/office/drawing/2014/main" id="{609718AA-D554-BA67-76A0-CCEE1D9AA922}"/>
                </a:ext>
              </a:extLst>
            </p:cNvPr>
            <p:cNvSpPr txBox="1"/>
            <p:nvPr/>
          </p:nvSpPr>
          <p:spPr>
            <a:xfrm>
              <a:off x="7442829" y="2909185"/>
              <a:ext cx="3581" cy="5820"/>
            </a:xfrm>
            <a:custGeom>
              <a:avLst/>
              <a:gdLst/>
              <a:ahLst/>
              <a:cxnLst/>
              <a:rect l="l" t="t" r="r" b="b"/>
              <a:pathLst>
                <a:path w="3581" h="5820">
                  <a:moveTo>
                    <a:pt x="895" y="0"/>
                  </a:moveTo>
                  <a:lnTo>
                    <a:pt x="3134" y="1343"/>
                  </a:lnTo>
                  <a:cubicBezTo>
                    <a:pt x="3581" y="1343"/>
                    <a:pt x="3581" y="1343"/>
                    <a:pt x="3581" y="1791"/>
                  </a:cubicBezTo>
                  <a:cubicBezTo>
                    <a:pt x="3581" y="2239"/>
                    <a:pt x="3581" y="3134"/>
                    <a:pt x="3134" y="4029"/>
                  </a:cubicBezTo>
                  <a:lnTo>
                    <a:pt x="2238" y="5372"/>
                  </a:lnTo>
                  <a:cubicBezTo>
                    <a:pt x="2238" y="5820"/>
                    <a:pt x="2238" y="5820"/>
                    <a:pt x="1791" y="5820"/>
                  </a:cubicBezTo>
                  <a:cubicBezTo>
                    <a:pt x="895" y="5820"/>
                    <a:pt x="895" y="4925"/>
                    <a:pt x="895" y="4477"/>
                  </a:cubicBezTo>
                  <a:cubicBezTo>
                    <a:pt x="1343" y="4029"/>
                    <a:pt x="1791" y="3582"/>
                    <a:pt x="1791" y="3134"/>
                  </a:cubicBezTo>
                  <a:lnTo>
                    <a:pt x="1791" y="1791"/>
                  </a:lnTo>
                  <a:cubicBezTo>
                    <a:pt x="1791" y="1791"/>
                    <a:pt x="1343" y="1791"/>
                    <a:pt x="1343" y="1791"/>
                  </a:cubicBezTo>
                  <a:cubicBezTo>
                    <a:pt x="895" y="1791"/>
                    <a:pt x="895" y="1791"/>
                    <a:pt x="448" y="1791"/>
                  </a:cubicBezTo>
                  <a:lnTo>
                    <a:pt x="0" y="1791"/>
                  </a:lnTo>
                  <a:lnTo>
                    <a:pt x="0" y="896"/>
                  </a:lnTo>
                  <a:lnTo>
                    <a:pt x="895"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76" name="TextBox 275">
              <a:extLst>
                <a:ext uri="{FF2B5EF4-FFF2-40B4-BE49-F238E27FC236}">
                  <a16:creationId xmlns:a16="http://schemas.microsoft.com/office/drawing/2014/main" id="{3301038D-11E6-9BAC-EECD-A4C6E7AEB41B}"/>
                </a:ext>
              </a:extLst>
            </p:cNvPr>
            <p:cNvSpPr txBox="1"/>
            <p:nvPr/>
          </p:nvSpPr>
          <p:spPr>
            <a:xfrm>
              <a:off x="7831021" y="2911522"/>
              <a:ext cx="1733" cy="2588"/>
            </a:xfrm>
            <a:custGeom>
              <a:avLst/>
              <a:gdLst/>
              <a:ahLst/>
              <a:cxnLst/>
              <a:rect l="l" t="t" r="r" b="b"/>
              <a:pathLst>
                <a:path w="1733" h="2588">
                  <a:moveTo>
                    <a:pt x="1318" y="0"/>
                  </a:moveTo>
                  <a:lnTo>
                    <a:pt x="1733" y="1245"/>
                  </a:lnTo>
                  <a:lnTo>
                    <a:pt x="1061" y="2588"/>
                  </a:lnTo>
                  <a:lnTo>
                    <a:pt x="447" y="2588"/>
                  </a:lnTo>
                  <a:cubicBezTo>
                    <a:pt x="0" y="2588"/>
                    <a:pt x="0" y="2588"/>
                    <a:pt x="0" y="2140"/>
                  </a:cubicBezTo>
                  <a:cubicBezTo>
                    <a:pt x="0" y="2140"/>
                    <a:pt x="0" y="1692"/>
                    <a:pt x="447" y="1245"/>
                  </a:cubicBezTo>
                  <a:lnTo>
                    <a:pt x="131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77" name="TextBox 276">
              <a:extLst>
                <a:ext uri="{FF2B5EF4-FFF2-40B4-BE49-F238E27FC236}">
                  <a16:creationId xmlns:a16="http://schemas.microsoft.com/office/drawing/2014/main" id="{9186DF61-8D0E-3D16-17DC-C9985D6621D6}"/>
                </a:ext>
              </a:extLst>
            </p:cNvPr>
            <p:cNvSpPr txBox="1"/>
            <p:nvPr/>
          </p:nvSpPr>
          <p:spPr>
            <a:xfrm>
              <a:off x="7447753" y="2911871"/>
              <a:ext cx="2686" cy="3582"/>
            </a:xfrm>
            <a:custGeom>
              <a:avLst/>
              <a:gdLst/>
              <a:ahLst/>
              <a:cxnLst/>
              <a:rect l="l" t="t" r="r" b="b"/>
              <a:pathLst>
                <a:path w="2686" h="3582">
                  <a:moveTo>
                    <a:pt x="0" y="0"/>
                  </a:moveTo>
                  <a:cubicBezTo>
                    <a:pt x="448" y="0"/>
                    <a:pt x="448" y="0"/>
                    <a:pt x="448" y="448"/>
                  </a:cubicBezTo>
                  <a:cubicBezTo>
                    <a:pt x="896" y="448"/>
                    <a:pt x="896" y="896"/>
                    <a:pt x="896" y="1343"/>
                  </a:cubicBezTo>
                  <a:cubicBezTo>
                    <a:pt x="1343" y="1791"/>
                    <a:pt x="1343" y="1791"/>
                    <a:pt x="1791" y="1791"/>
                  </a:cubicBezTo>
                  <a:cubicBezTo>
                    <a:pt x="1791" y="1791"/>
                    <a:pt x="1791" y="1791"/>
                    <a:pt x="2239" y="1791"/>
                  </a:cubicBezTo>
                  <a:cubicBezTo>
                    <a:pt x="2239" y="1791"/>
                    <a:pt x="2686" y="2239"/>
                    <a:pt x="2686" y="2239"/>
                  </a:cubicBezTo>
                  <a:cubicBezTo>
                    <a:pt x="2686" y="2239"/>
                    <a:pt x="2239" y="2239"/>
                    <a:pt x="2239" y="2239"/>
                  </a:cubicBezTo>
                  <a:cubicBezTo>
                    <a:pt x="2239" y="2686"/>
                    <a:pt x="1791" y="3134"/>
                    <a:pt x="896" y="3582"/>
                  </a:cubicBezTo>
                  <a:lnTo>
                    <a:pt x="448" y="3582"/>
                  </a:lnTo>
                  <a:cubicBezTo>
                    <a:pt x="448" y="2686"/>
                    <a:pt x="0" y="1343"/>
                    <a:pt x="0" y="448"/>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78" name="TextBox 277">
              <a:extLst>
                <a:ext uri="{FF2B5EF4-FFF2-40B4-BE49-F238E27FC236}">
                  <a16:creationId xmlns:a16="http://schemas.microsoft.com/office/drawing/2014/main" id="{1927918D-6751-44D8-28CE-84FE671F8170}"/>
                </a:ext>
              </a:extLst>
            </p:cNvPr>
            <p:cNvSpPr txBox="1"/>
            <p:nvPr/>
          </p:nvSpPr>
          <p:spPr>
            <a:xfrm>
              <a:off x="6562052" y="2912319"/>
              <a:ext cx="2239" cy="2686"/>
            </a:xfrm>
            <a:custGeom>
              <a:avLst/>
              <a:gdLst/>
              <a:ahLst/>
              <a:cxnLst/>
              <a:rect l="l" t="t" r="r" b="b"/>
              <a:pathLst>
                <a:path w="2239" h="2686">
                  <a:moveTo>
                    <a:pt x="1791" y="0"/>
                  </a:moveTo>
                  <a:cubicBezTo>
                    <a:pt x="1791" y="0"/>
                    <a:pt x="2239" y="0"/>
                    <a:pt x="2239" y="0"/>
                  </a:cubicBezTo>
                  <a:cubicBezTo>
                    <a:pt x="2239" y="448"/>
                    <a:pt x="2239" y="895"/>
                    <a:pt x="2239" y="1343"/>
                  </a:cubicBezTo>
                  <a:cubicBezTo>
                    <a:pt x="2239" y="2238"/>
                    <a:pt x="2239" y="2686"/>
                    <a:pt x="1791" y="2686"/>
                  </a:cubicBezTo>
                  <a:cubicBezTo>
                    <a:pt x="448" y="2686"/>
                    <a:pt x="0" y="2686"/>
                    <a:pt x="0" y="2238"/>
                  </a:cubicBezTo>
                  <a:cubicBezTo>
                    <a:pt x="0" y="895"/>
                    <a:pt x="896" y="0"/>
                    <a:pt x="179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79" name="TextBox 278">
              <a:extLst>
                <a:ext uri="{FF2B5EF4-FFF2-40B4-BE49-F238E27FC236}">
                  <a16:creationId xmlns:a16="http://schemas.microsoft.com/office/drawing/2014/main" id="{9F4A58A9-CD9E-2A7F-D2D6-684C06553DF3}"/>
                </a:ext>
              </a:extLst>
            </p:cNvPr>
            <p:cNvSpPr txBox="1"/>
            <p:nvPr/>
          </p:nvSpPr>
          <p:spPr>
            <a:xfrm>
              <a:off x="6904952" y="2912319"/>
              <a:ext cx="2239" cy="2686"/>
            </a:xfrm>
            <a:custGeom>
              <a:avLst/>
              <a:gdLst/>
              <a:ahLst/>
              <a:cxnLst/>
              <a:rect l="l" t="t" r="r" b="b"/>
              <a:pathLst>
                <a:path w="2239" h="2686">
                  <a:moveTo>
                    <a:pt x="1791" y="0"/>
                  </a:moveTo>
                  <a:cubicBezTo>
                    <a:pt x="1791" y="0"/>
                    <a:pt x="2239" y="0"/>
                    <a:pt x="2239" y="0"/>
                  </a:cubicBezTo>
                  <a:cubicBezTo>
                    <a:pt x="2239" y="448"/>
                    <a:pt x="2239" y="895"/>
                    <a:pt x="2239" y="1343"/>
                  </a:cubicBezTo>
                  <a:cubicBezTo>
                    <a:pt x="2239" y="2238"/>
                    <a:pt x="2239" y="2686"/>
                    <a:pt x="1791" y="2686"/>
                  </a:cubicBezTo>
                  <a:cubicBezTo>
                    <a:pt x="448" y="2686"/>
                    <a:pt x="0" y="2686"/>
                    <a:pt x="0" y="2238"/>
                  </a:cubicBezTo>
                  <a:cubicBezTo>
                    <a:pt x="0" y="895"/>
                    <a:pt x="896" y="0"/>
                    <a:pt x="179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80" name="TextBox 279">
              <a:extLst>
                <a:ext uri="{FF2B5EF4-FFF2-40B4-BE49-F238E27FC236}">
                  <a16:creationId xmlns:a16="http://schemas.microsoft.com/office/drawing/2014/main" id="{36992790-0F41-CEC1-C22A-01222982ACE6}"/>
                </a:ext>
              </a:extLst>
            </p:cNvPr>
            <p:cNvSpPr txBox="1"/>
            <p:nvPr/>
          </p:nvSpPr>
          <p:spPr>
            <a:xfrm>
              <a:off x="6346768" y="2914111"/>
              <a:ext cx="448" cy="447"/>
            </a:xfrm>
            <a:custGeom>
              <a:avLst/>
              <a:gdLst/>
              <a:ahLst/>
              <a:cxnLst/>
              <a:rect l="l" t="t" r="r" b="b"/>
              <a:pathLst>
                <a:path w="448" h="447">
                  <a:moveTo>
                    <a:pt x="0" y="0"/>
                  </a:moveTo>
                  <a:lnTo>
                    <a:pt x="448" y="0"/>
                  </a:lnTo>
                  <a:cubicBezTo>
                    <a:pt x="448" y="447"/>
                    <a:pt x="448" y="447"/>
                    <a:pt x="0" y="447"/>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81" name="TextBox 280">
              <a:extLst>
                <a:ext uri="{FF2B5EF4-FFF2-40B4-BE49-F238E27FC236}">
                  <a16:creationId xmlns:a16="http://schemas.microsoft.com/office/drawing/2014/main" id="{F5A52F6F-DC57-B055-2FF2-A21C32673FE4}"/>
                </a:ext>
              </a:extLst>
            </p:cNvPr>
            <p:cNvSpPr txBox="1"/>
            <p:nvPr/>
          </p:nvSpPr>
          <p:spPr>
            <a:xfrm>
              <a:off x="6725006" y="2915006"/>
              <a:ext cx="448" cy="895"/>
            </a:xfrm>
            <a:custGeom>
              <a:avLst/>
              <a:gdLst/>
              <a:ahLst/>
              <a:cxnLst/>
              <a:rect l="l" t="t" r="r" b="b"/>
              <a:pathLst>
                <a:path w="448" h="895">
                  <a:moveTo>
                    <a:pt x="0" y="0"/>
                  </a:moveTo>
                  <a:cubicBezTo>
                    <a:pt x="0" y="0"/>
                    <a:pt x="0" y="448"/>
                    <a:pt x="448" y="448"/>
                  </a:cubicBezTo>
                  <a:lnTo>
                    <a:pt x="0" y="895"/>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82" name="TextBox 281">
              <a:extLst>
                <a:ext uri="{FF2B5EF4-FFF2-40B4-BE49-F238E27FC236}">
                  <a16:creationId xmlns:a16="http://schemas.microsoft.com/office/drawing/2014/main" id="{5777D74D-3619-B9DD-A206-A26EFEB4EC2F}"/>
                </a:ext>
              </a:extLst>
            </p:cNvPr>
            <p:cNvSpPr txBox="1"/>
            <p:nvPr/>
          </p:nvSpPr>
          <p:spPr>
            <a:xfrm>
              <a:off x="7067906" y="2915006"/>
              <a:ext cx="448" cy="895"/>
            </a:xfrm>
            <a:custGeom>
              <a:avLst/>
              <a:gdLst/>
              <a:ahLst/>
              <a:cxnLst/>
              <a:rect l="l" t="t" r="r" b="b"/>
              <a:pathLst>
                <a:path w="448" h="895">
                  <a:moveTo>
                    <a:pt x="0" y="0"/>
                  </a:moveTo>
                  <a:cubicBezTo>
                    <a:pt x="0" y="0"/>
                    <a:pt x="0" y="448"/>
                    <a:pt x="448" y="448"/>
                  </a:cubicBezTo>
                  <a:lnTo>
                    <a:pt x="0" y="895"/>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83" name="TextBox 282">
              <a:extLst>
                <a:ext uri="{FF2B5EF4-FFF2-40B4-BE49-F238E27FC236}">
                  <a16:creationId xmlns:a16="http://schemas.microsoft.com/office/drawing/2014/main" id="{9568EC1B-E787-11E7-C645-78E6C06F213D}"/>
                </a:ext>
              </a:extLst>
            </p:cNvPr>
            <p:cNvSpPr txBox="1"/>
            <p:nvPr/>
          </p:nvSpPr>
          <p:spPr>
            <a:xfrm>
              <a:off x="7825648" y="2915453"/>
              <a:ext cx="3134" cy="1790"/>
            </a:xfrm>
            <a:custGeom>
              <a:avLst/>
              <a:gdLst/>
              <a:ahLst/>
              <a:cxnLst/>
              <a:rect l="l" t="t" r="r" b="b"/>
              <a:pathLst>
                <a:path w="3134" h="1790">
                  <a:moveTo>
                    <a:pt x="1791" y="0"/>
                  </a:moveTo>
                  <a:cubicBezTo>
                    <a:pt x="2686" y="0"/>
                    <a:pt x="2686" y="447"/>
                    <a:pt x="3134" y="1343"/>
                  </a:cubicBezTo>
                  <a:cubicBezTo>
                    <a:pt x="3134" y="1343"/>
                    <a:pt x="3134" y="1790"/>
                    <a:pt x="2686" y="1790"/>
                  </a:cubicBezTo>
                  <a:cubicBezTo>
                    <a:pt x="2239" y="1790"/>
                    <a:pt x="2239" y="1790"/>
                    <a:pt x="1791" y="1790"/>
                  </a:cubicBezTo>
                  <a:cubicBezTo>
                    <a:pt x="896" y="1790"/>
                    <a:pt x="448" y="1343"/>
                    <a:pt x="0" y="895"/>
                  </a:cubicBezTo>
                  <a:cubicBezTo>
                    <a:pt x="448" y="447"/>
                    <a:pt x="1343" y="0"/>
                    <a:pt x="179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84" name="TextBox 283">
              <a:extLst>
                <a:ext uri="{FF2B5EF4-FFF2-40B4-BE49-F238E27FC236}">
                  <a16:creationId xmlns:a16="http://schemas.microsoft.com/office/drawing/2014/main" id="{24FFA5EC-0C09-B56D-4989-80151239D86D}"/>
                </a:ext>
              </a:extLst>
            </p:cNvPr>
            <p:cNvSpPr txBox="1"/>
            <p:nvPr/>
          </p:nvSpPr>
          <p:spPr>
            <a:xfrm>
              <a:off x="6361751" y="2915900"/>
              <a:ext cx="1791" cy="4030"/>
            </a:xfrm>
            <a:custGeom>
              <a:avLst/>
              <a:gdLst/>
              <a:ahLst/>
              <a:cxnLst/>
              <a:rect l="l" t="t" r="r" b="b"/>
              <a:pathLst>
                <a:path w="1791" h="4030">
                  <a:moveTo>
                    <a:pt x="0" y="0"/>
                  </a:moveTo>
                  <a:lnTo>
                    <a:pt x="895" y="0"/>
                  </a:lnTo>
                  <a:cubicBezTo>
                    <a:pt x="1343" y="0"/>
                    <a:pt x="1343" y="448"/>
                    <a:pt x="1343" y="448"/>
                  </a:cubicBezTo>
                  <a:cubicBezTo>
                    <a:pt x="1791" y="896"/>
                    <a:pt x="1791" y="1343"/>
                    <a:pt x="1791" y="2687"/>
                  </a:cubicBezTo>
                  <a:lnTo>
                    <a:pt x="1791" y="3582"/>
                  </a:lnTo>
                  <a:lnTo>
                    <a:pt x="1343" y="4030"/>
                  </a:lnTo>
                  <a:lnTo>
                    <a:pt x="1343" y="3582"/>
                  </a:lnTo>
                  <a:cubicBezTo>
                    <a:pt x="1343" y="2687"/>
                    <a:pt x="1343" y="1791"/>
                    <a:pt x="448" y="896"/>
                  </a:cubicBezTo>
                  <a:cubicBezTo>
                    <a:pt x="0" y="896"/>
                    <a:pt x="0" y="448"/>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85" name="TextBox 284">
              <a:extLst>
                <a:ext uri="{FF2B5EF4-FFF2-40B4-BE49-F238E27FC236}">
                  <a16:creationId xmlns:a16="http://schemas.microsoft.com/office/drawing/2014/main" id="{AEF10890-F04B-7EB0-B471-303DEF651877}"/>
                </a:ext>
              </a:extLst>
            </p:cNvPr>
            <p:cNvSpPr txBox="1"/>
            <p:nvPr/>
          </p:nvSpPr>
          <p:spPr>
            <a:xfrm>
              <a:off x="7947806" y="2915900"/>
              <a:ext cx="896" cy="896"/>
            </a:xfrm>
            <a:custGeom>
              <a:avLst/>
              <a:gdLst/>
              <a:ahLst/>
              <a:cxnLst/>
              <a:rect l="l" t="t" r="r" b="b"/>
              <a:pathLst>
                <a:path w="896" h="896">
                  <a:moveTo>
                    <a:pt x="0" y="0"/>
                  </a:moveTo>
                  <a:cubicBezTo>
                    <a:pt x="0" y="0"/>
                    <a:pt x="448" y="448"/>
                    <a:pt x="896" y="448"/>
                  </a:cubicBezTo>
                  <a:lnTo>
                    <a:pt x="896" y="896"/>
                  </a:lnTo>
                  <a:lnTo>
                    <a:pt x="0" y="896"/>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86" name="TextBox 285">
              <a:extLst>
                <a:ext uri="{FF2B5EF4-FFF2-40B4-BE49-F238E27FC236}">
                  <a16:creationId xmlns:a16="http://schemas.microsoft.com/office/drawing/2014/main" id="{CD831BC5-A275-1239-8645-11034DE9EEFC}"/>
                </a:ext>
              </a:extLst>
            </p:cNvPr>
            <p:cNvSpPr txBox="1"/>
            <p:nvPr/>
          </p:nvSpPr>
          <p:spPr>
            <a:xfrm>
              <a:off x="6341844" y="2916349"/>
              <a:ext cx="2686" cy="4029"/>
            </a:xfrm>
            <a:custGeom>
              <a:avLst/>
              <a:gdLst/>
              <a:ahLst/>
              <a:cxnLst/>
              <a:rect l="l" t="t" r="r" b="b"/>
              <a:pathLst>
                <a:path w="2686" h="4029">
                  <a:moveTo>
                    <a:pt x="895" y="0"/>
                  </a:moveTo>
                  <a:lnTo>
                    <a:pt x="2238" y="0"/>
                  </a:lnTo>
                  <a:cubicBezTo>
                    <a:pt x="2238" y="448"/>
                    <a:pt x="2686" y="1343"/>
                    <a:pt x="2686" y="1791"/>
                  </a:cubicBezTo>
                  <a:lnTo>
                    <a:pt x="2686" y="2686"/>
                  </a:lnTo>
                  <a:cubicBezTo>
                    <a:pt x="2686" y="3582"/>
                    <a:pt x="2238" y="3582"/>
                    <a:pt x="895" y="4029"/>
                  </a:cubicBezTo>
                  <a:lnTo>
                    <a:pt x="0" y="4029"/>
                  </a:lnTo>
                  <a:cubicBezTo>
                    <a:pt x="448" y="3582"/>
                    <a:pt x="448" y="3582"/>
                    <a:pt x="448" y="3134"/>
                  </a:cubicBezTo>
                  <a:cubicBezTo>
                    <a:pt x="448" y="2239"/>
                    <a:pt x="448" y="895"/>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87" name="TextBox 286">
              <a:extLst>
                <a:ext uri="{FF2B5EF4-FFF2-40B4-BE49-F238E27FC236}">
                  <a16:creationId xmlns:a16="http://schemas.microsoft.com/office/drawing/2014/main" id="{08B10226-F2AF-67AA-F423-802CEAC723A3}"/>
                </a:ext>
              </a:extLst>
            </p:cNvPr>
            <p:cNvSpPr txBox="1"/>
            <p:nvPr/>
          </p:nvSpPr>
          <p:spPr>
            <a:xfrm>
              <a:off x="6336919" y="2917244"/>
              <a:ext cx="1791" cy="2239"/>
            </a:xfrm>
            <a:custGeom>
              <a:avLst/>
              <a:gdLst/>
              <a:ahLst/>
              <a:cxnLst/>
              <a:rect l="l" t="t" r="r" b="b"/>
              <a:pathLst>
                <a:path w="1791" h="2239">
                  <a:moveTo>
                    <a:pt x="448" y="0"/>
                  </a:moveTo>
                  <a:lnTo>
                    <a:pt x="1343" y="0"/>
                  </a:lnTo>
                  <a:lnTo>
                    <a:pt x="1791" y="448"/>
                  </a:lnTo>
                  <a:cubicBezTo>
                    <a:pt x="1791" y="448"/>
                    <a:pt x="1791" y="896"/>
                    <a:pt x="1343" y="896"/>
                  </a:cubicBezTo>
                  <a:cubicBezTo>
                    <a:pt x="1343" y="1791"/>
                    <a:pt x="896" y="2239"/>
                    <a:pt x="448" y="2239"/>
                  </a:cubicBezTo>
                  <a:lnTo>
                    <a:pt x="0" y="1791"/>
                  </a:lnTo>
                  <a:cubicBezTo>
                    <a:pt x="0" y="1344"/>
                    <a:pt x="0" y="896"/>
                    <a:pt x="448" y="448"/>
                  </a:cubicBezTo>
                  <a:lnTo>
                    <a:pt x="44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88" name="TextBox 287">
              <a:extLst>
                <a:ext uri="{FF2B5EF4-FFF2-40B4-BE49-F238E27FC236}">
                  <a16:creationId xmlns:a16="http://schemas.microsoft.com/office/drawing/2014/main" id="{0FCEA995-CEFB-4DE9-0432-8F918F3826CB}"/>
                </a:ext>
              </a:extLst>
            </p:cNvPr>
            <p:cNvSpPr txBox="1"/>
            <p:nvPr/>
          </p:nvSpPr>
          <p:spPr>
            <a:xfrm>
              <a:off x="7943778" y="2917692"/>
              <a:ext cx="895" cy="1021"/>
            </a:xfrm>
            <a:custGeom>
              <a:avLst/>
              <a:gdLst/>
              <a:ahLst/>
              <a:cxnLst/>
              <a:rect l="l" t="t" r="r" b="b"/>
              <a:pathLst>
                <a:path w="895" h="1021">
                  <a:moveTo>
                    <a:pt x="0" y="0"/>
                  </a:moveTo>
                  <a:lnTo>
                    <a:pt x="895" y="0"/>
                  </a:lnTo>
                  <a:cubicBezTo>
                    <a:pt x="895" y="448"/>
                    <a:pt x="895" y="896"/>
                    <a:pt x="447" y="896"/>
                  </a:cubicBezTo>
                  <a:cubicBezTo>
                    <a:pt x="447" y="1343"/>
                    <a:pt x="0" y="448"/>
                    <a:pt x="0" y="448"/>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89" name="TextBox 288">
              <a:extLst>
                <a:ext uri="{FF2B5EF4-FFF2-40B4-BE49-F238E27FC236}">
                  <a16:creationId xmlns:a16="http://schemas.microsoft.com/office/drawing/2014/main" id="{16404BD4-266F-5F1B-761F-E05A25BB806A}"/>
                </a:ext>
              </a:extLst>
            </p:cNvPr>
            <p:cNvSpPr txBox="1"/>
            <p:nvPr/>
          </p:nvSpPr>
          <p:spPr>
            <a:xfrm>
              <a:off x="6584436" y="2918588"/>
              <a:ext cx="1343" cy="895"/>
            </a:xfrm>
            <a:custGeom>
              <a:avLst/>
              <a:gdLst/>
              <a:ahLst/>
              <a:cxnLst/>
              <a:rect l="l" t="t" r="r" b="b"/>
              <a:pathLst>
                <a:path w="1343" h="895">
                  <a:moveTo>
                    <a:pt x="895" y="0"/>
                  </a:moveTo>
                  <a:lnTo>
                    <a:pt x="1343" y="895"/>
                  </a:lnTo>
                  <a:lnTo>
                    <a:pt x="895" y="895"/>
                  </a:lnTo>
                  <a:cubicBezTo>
                    <a:pt x="448" y="895"/>
                    <a:pt x="448" y="895"/>
                    <a:pt x="0" y="447"/>
                  </a:cubicBezTo>
                  <a:cubicBezTo>
                    <a:pt x="448" y="447"/>
                    <a:pt x="448"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90" name="TextBox 289">
              <a:extLst>
                <a:ext uri="{FF2B5EF4-FFF2-40B4-BE49-F238E27FC236}">
                  <a16:creationId xmlns:a16="http://schemas.microsoft.com/office/drawing/2014/main" id="{9A7A7D27-8D31-BD37-9430-ED3135F72CBD}"/>
                </a:ext>
              </a:extLst>
            </p:cNvPr>
            <p:cNvSpPr txBox="1"/>
            <p:nvPr/>
          </p:nvSpPr>
          <p:spPr>
            <a:xfrm>
              <a:off x="6927336" y="2918588"/>
              <a:ext cx="1343" cy="895"/>
            </a:xfrm>
            <a:custGeom>
              <a:avLst/>
              <a:gdLst/>
              <a:ahLst/>
              <a:cxnLst/>
              <a:rect l="l" t="t" r="r" b="b"/>
              <a:pathLst>
                <a:path w="1343" h="895">
                  <a:moveTo>
                    <a:pt x="896" y="0"/>
                  </a:moveTo>
                  <a:lnTo>
                    <a:pt x="1343" y="895"/>
                  </a:lnTo>
                  <a:lnTo>
                    <a:pt x="896" y="895"/>
                  </a:lnTo>
                  <a:cubicBezTo>
                    <a:pt x="448" y="895"/>
                    <a:pt x="448" y="895"/>
                    <a:pt x="0" y="447"/>
                  </a:cubicBezTo>
                  <a:cubicBezTo>
                    <a:pt x="448" y="447"/>
                    <a:pt x="448" y="0"/>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91" name="TextBox 290">
              <a:extLst>
                <a:ext uri="{FF2B5EF4-FFF2-40B4-BE49-F238E27FC236}">
                  <a16:creationId xmlns:a16="http://schemas.microsoft.com/office/drawing/2014/main" id="{5BC8E6FC-51D4-295E-01A5-632D7C303EB2}"/>
                </a:ext>
              </a:extLst>
            </p:cNvPr>
            <p:cNvSpPr txBox="1"/>
            <p:nvPr/>
          </p:nvSpPr>
          <p:spPr>
            <a:xfrm>
              <a:off x="7830963" y="2919482"/>
              <a:ext cx="1791" cy="1888"/>
            </a:xfrm>
            <a:custGeom>
              <a:avLst/>
              <a:gdLst/>
              <a:ahLst/>
              <a:cxnLst/>
              <a:rect l="l" t="t" r="r" b="b"/>
              <a:pathLst>
                <a:path w="1791" h="1888">
                  <a:moveTo>
                    <a:pt x="0" y="0"/>
                  </a:moveTo>
                  <a:lnTo>
                    <a:pt x="58" y="0"/>
                  </a:lnTo>
                  <a:lnTo>
                    <a:pt x="448" y="0"/>
                  </a:lnTo>
                  <a:cubicBezTo>
                    <a:pt x="896" y="0"/>
                    <a:pt x="896" y="0"/>
                    <a:pt x="896" y="448"/>
                  </a:cubicBezTo>
                  <a:cubicBezTo>
                    <a:pt x="1343" y="448"/>
                    <a:pt x="1791" y="895"/>
                    <a:pt x="1791" y="1791"/>
                  </a:cubicBezTo>
                  <a:lnTo>
                    <a:pt x="1498" y="1888"/>
                  </a:lnTo>
                  <a:lnTo>
                    <a:pt x="505" y="895"/>
                  </a:lnTo>
                  <a:lnTo>
                    <a:pt x="0" y="390"/>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92" name="TextBox 291">
              <a:extLst>
                <a:ext uri="{FF2B5EF4-FFF2-40B4-BE49-F238E27FC236}">
                  <a16:creationId xmlns:a16="http://schemas.microsoft.com/office/drawing/2014/main" id="{A738FE49-500A-AF47-4435-EDFD7776592F}"/>
                </a:ext>
              </a:extLst>
            </p:cNvPr>
            <p:cNvSpPr txBox="1"/>
            <p:nvPr/>
          </p:nvSpPr>
          <p:spPr>
            <a:xfrm>
              <a:off x="7325300" y="2921273"/>
              <a:ext cx="1343" cy="4476"/>
            </a:xfrm>
            <a:custGeom>
              <a:avLst/>
              <a:gdLst/>
              <a:ahLst/>
              <a:cxnLst/>
              <a:rect l="l" t="t" r="r" b="b"/>
              <a:pathLst>
                <a:path w="1343" h="4476">
                  <a:moveTo>
                    <a:pt x="0" y="0"/>
                  </a:moveTo>
                  <a:lnTo>
                    <a:pt x="895" y="0"/>
                  </a:lnTo>
                  <a:cubicBezTo>
                    <a:pt x="895" y="447"/>
                    <a:pt x="1343" y="1790"/>
                    <a:pt x="1343" y="2686"/>
                  </a:cubicBezTo>
                  <a:cubicBezTo>
                    <a:pt x="1343" y="3581"/>
                    <a:pt x="895" y="4029"/>
                    <a:pt x="895" y="4476"/>
                  </a:cubicBezTo>
                  <a:lnTo>
                    <a:pt x="448" y="4476"/>
                  </a:lnTo>
                  <a:cubicBezTo>
                    <a:pt x="448" y="3133"/>
                    <a:pt x="0" y="1343"/>
                    <a:pt x="0" y="447"/>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93" name="TextBox 292">
              <a:extLst>
                <a:ext uri="{FF2B5EF4-FFF2-40B4-BE49-F238E27FC236}">
                  <a16:creationId xmlns:a16="http://schemas.microsoft.com/office/drawing/2014/main" id="{7DF785F6-7CE4-3082-E953-7DA4F34753CC}"/>
                </a:ext>
              </a:extLst>
            </p:cNvPr>
            <p:cNvSpPr txBox="1"/>
            <p:nvPr/>
          </p:nvSpPr>
          <p:spPr>
            <a:xfrm>
              <a:off x="6334233" y="2921721"/>
              <a:ext cx="1791" cy="1343"/>
            </a:xfrm>
            <a:custGeom>
              <a:avLst/>
              <a:gdLst/>
              <a:ahLst/>
              <a:cxnLst/>
              <a:rect l="l" t="t" r="r" b="b"/>
              <a:pathLst>
                <a:path w="1791" h="1343">
                  <a:moveTo>
                    <a:pt x="896" y="0"/>
                  </a:moveTo>
                  <a:cubicBezTo>
                    <a:pt x="1343" y="0"/>
                    <a:pt x="1791" y="448"/>
                    <a:pt x="1791" y="896"/>
                  </a:cubicBezTo>
                  <a:cubicBezTo>
                    <a:pt x="1343" y="1343"/>
                    <a:pt x="1343" y="1343"/>
                    <a:pt x="896" y="1343"/>
                  </a:cubicBezTo>
                  <a:cubicBezTo>
                    <a:pt x="448" y="1343"/>
                    <a:pt x="0" y="896"/>
                    <a:pt x="0" y="448"/>
                  </a:cubicBezTo>
                  <a:cubicBezTo>
                    <a:pt x="448" y="0"/>
                    <a:pt x="896" y="0"/>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94" name="TextBox 293">
              <a:extLst>
                <a:ext uri="{FF2B5EF4-FFF2-40B4-BE49-F238E27FC236}">
                  <a16:creationId xmlns:a16="http://schemas.microsoft.com/office/drawing/2014/main" id="{EA75444A-6EB9-51BC-0449-DF659BB8E187}"/>
                </a:ext>
              </a:extLst>
            </p:cNvPr>
            <p:cNvSpPr txBox="1"/>
            <p:nvPr/>
          </p:nvSpPr>
          <p:spPr>
            <a:xfrm>
              <a:off x="7437457" y="2922617"/>
              <a:ext cx="895" cy="1343"/>
            </a:xfrm>
            <a:custGeom>
              <a:avLst/>
              <a:gdLst/>
              <a:ahLst/>
              <a:cxnLst/>
              <a:rect l="l" t="t" r="r" b="b"/>
              <a:pathLst>
                <a:path w="895" h="1343">
                  <a:moveTo>
                    <a:pt x="448" y="0"/>
                  </a:moveTo>
                  <a:cubicBezTo>
                    <a:pt x="895" y="447"/>
                    <a:pt x="895" y="895"/>
                    <a:pt x="895" y="1343"/>
                  </a:cubicBezTo>
                  <a:lnTo>
                    <a:pt x="0" y="1343"/>
                  </a:lnTo>
                  <a:cubicBezTo>
                    <a:pt x="0" y="895"/>
                    <a:pt x="0" y="447"/>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95" name="TextBox 294">
              <a:extLst>
                <a:ext uri="{FF2B5EF4-FFF2-40B4-BE49-F238E27FC236}">
                  <a16:creationId xmlns:a16="http://schemas.microsoft.com/office/drawing/2014/main" id="{A2AE2F1E-509B-88E5-E27C-E8F38F468605}"/>
                </a:ext>
              </a:extLst>
            </p:cNvPr>
            <p:cNvSpPr txBox="1"/>
            <p:nvPr/>
          </p:nvSpPr>
          <p:spPr>
            <a:xfrm>
              <a:off x="6386373" y="2929331"/>
              <a:ext cx="2239" cy="2686"/>
            </a:xfrm>
            <a:custGeom>
              <a:avLst/>
              <a:gdLst/>
              <a:ahLst/>
              <a:cxnLst/>
              <a:rect l="l" t="t" r="r" b="b"/>
              <a:pathLst>
                <a:path w="2239" h="2686">
                  <a:moveTo>
                    <a:pt x="1343" y="0"/>
                  </a:moveTo>
                  <a:cubicBezTo>
                    <a:pt x="1343" y="0"/>
                    <a:pt x="1791" y="0"/>
                    <a:pt x="1791" y="447"/>
                  </a:cubicBezTo>
                  <a:cubicBezTo>
                    <a:pt x="2239" y="447"/>
                    <a:pt x="2239" y="895"/>
                    <a:pt x="2239" y="895"/>
                  </a:cubicBezTo>
                  <a:cubicBezTo>
                    <a:pt x="1343" y="1343"/>
                    <a:pt x="448" y="1790"/>
                    <a:pt x="448" y="2686"/>
                  </a:cubicBezTo>
                  <a:cubicBezTo>
                    <a:pt x="0" y="2238"/>
                    <a:pt x="0" y="2238"/>
                    <a:pt x="0" y="1790"/>
                  </a:cubicBezTo>
                  <a:cubicBezTo>
                    <a:pt x="0" y="1343"/>
                    <a:pt x="0" y="1343"/>
                    <a:pt x="448" y="895"/>
                  </a:cubicBezTo>
                  <a:lnTo>
                    <a:pt x="1343"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96" name="TextBox 295">
              <a:extLst>
                <a:ext uri="{FF2B5EF4-FFF2-40B4-BE49-F238E27FC236}">
                  <a16:creationId xmlns:a16="http://schemas.microsoft.com/office/drawing/2014/main" id="{82474BE7-281A-6CB1-8E30-F9FCE75B72BF}"/>
                </a:ext>
              </a:extLst>
            </p:cNvPr>
            <p:cNvSpPr txBox="1"/>
            <p:nvPr/>
          </p:nvSpPr>
          <p:spPr>
            <a:xfrm>
              <a:off x="6359960" y="2930675"/>
              <a:ext cx="448" cy="447"/>
            </a:xfrm>
            <a:custGeom>
              <a:avLst/>
              <a:gdLst/>
              <a:ahLst/>
              <a:cxnLst/>
              <a:rect l="l" t="t" r="r" b="b"/>
              <a:pathLst>
                <a:path w="448" h="447">
                  <a:moveTo>
                    <a:pt x="448" y="0"/>
                  </a:moveTo>
                  <a:lnTo>
                    <a:pt x="448" y="447"/>
                  </a:lnTo>
                  <a:lnTo>
                    <a:pt x="0" y="447"/>
                  </a:lnTo>
                  <a:cubicBezTo>
                    <a:pt x="0" y="447"/>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97" name="TextBox 296">
              <a:extLst>
                <a:ext uri="{FF2B5EF4-FFF2-40B4-BE49-F238E27FC236}">
                  <a16:creationId xmlns:a16="http://schemas.microsoft.com/office/drawing/2014/main" id="{6C8EC885-5DA4-2396-5B83-97812BCAF613}"/>
                </a:ext>
              </a:extLst>
            </p:cNvPr>
            <p:cNvSpPr txBox="1"/>
            <p:nvPr/>
          </p:nvSpPr>
          <p:spPr>
            <a:xfrm>
              <a:off x="6331547" y="2932018"/>
              <a:ext cx="1343" cy="1343"/>
            </a:xfrm>
            <a:custGeom>
              <a:avLst/>
              <a:gdLst/>
              <a:ahLst/>
              <a:cxnLst/>
              <a:rect l="l" t="t" r="r" b="b"/>
              <a:pathLst>
                <a:path w="1343" h="1343">
                  <a:moveTo>
                    <a:pt x="896" y="0"/>
                  </a:moveTo>
                  <a:cubicBezTo>
                    <a:pt x="896" y="0"/>
                    <a:pt x="1343" y="447"/>
                    <a:pt x="1343" y="895"/>
                  </a:cubicBezTo>
                  <a:cubicBezTo>
                    <a:pt x="896" y="895"/>
                    <a:pt x="896" y="1343"/>
                    <a:pt x="448" y="1343"/>
                  </a:cubicBezTo>
                  <a:cubicBezTo>
                    <a:pt x="448" y="1343"/>
                    <a:pt x="0" y="895"/>
                    <a:pt x="0" y="447"/>
                  </a:cubicBezTo>
                  <a:cubicBezTo>
                    <a:pt x="0" y="0"/>
                    <a:pt x="448" y="0"/>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98" name="TextBox 297">
              <a:extLst>
                <a:ext uri="{FF2B5EF4-FFF2-40B4-BE49-F238E27FC236}">
                  <a16:creationId xmlns:a16="http://schemas.microsoft.com/office/drawing/2014/main" id="{2B1F89D6-2204-E05E-68A6-4BDB336162DE}"/>
                </a:ext>
              </a:extLst>
            </p:cNvPr>
            <p:cNvSpPr txBox="1"/>
            <p:nvPr/>
          </p:nvSpPr>
          <p:spPr>
            <a:xfrm>
              <a:off x="8092148" y="2936164"/>
              <a:ext cx="591" cy="1073"/>
            </a:xfrm>
            <a:custGeom>
              <a:avLst/>
              <a:gdLst/>
              <a:ahLst/>
              <a:cxnLst/>
              <a:rect l="l" t="t" r="r" b="b"/>
              <a:pathLst>
                <a:path w="591" h="1073">
                  <a:moveTo>
                    <a:pt x="467" y="0"/>
                  </a:moveTo>
                  <a:lnTo>
                    <a:pt x="467" y="330"/>
                  </a:lnTo>
                  <a:lnTo>
                    <a:pt x="591" y="1073"/>
                  </a:lnTo>
                  <a:lnTo>
                    <a:pt x="0" y="778"/>
                  </a:lnTo>
                  <a:lnTo>
                    <a:pt x="467"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299" name="TextBox 298">
              <a:extLst>
                <a:ext uri="{FF2B5EF4-FFF2-40B4-BE49-F238E27FC236}">
                  <a16:creationId xmlns:a16="http://schemas.microsoft.com/office/drawing/2014/main" id="{2B84831B-52D9-31AE-122E-33FE2121C835}"/>
                </a:ext>
              </a:extLst>
            </p:cNvPr>
            <p:cNvSpPr txBox="1"/>
            <p:nvPr/>
          </p:nvSpPr>
          <p:spPr>
            <a:xfrm>
              <a:off x="6454868" y="2939180"/>
              <a:ext cx="4924" cy="7610"/>
            </a:xfrm>
            <a:custGeom>
              <a:avLst/>
              <a:gdLst/>
              <a:ahLst/>
              <a:cxnLst/>
              <a:rect l="l" t="t" r="r" b="b"/>
              <a:pathLst>
                <a:path w="4924" h="7610">
                  <a:moveTo>
                    <a:pt x="2238" y="0"/>
                  </a:moveTo>
                  <a:lnTo>
                    <a:pt x="2238" y="447"/>
                  </a:lnTo>
                  <a:lnTo>
                    <a:pt x="3133" y="1343"/>
                  </a:lnTo>
                  <a:cubicBezTo>
                    <a:pt x="3581" y="1343"/>
                    <a:pt x="3133" y="1790"/>
                    <a:pt x="3133" y="2686"/>
                  </a:cubicBezTo>
                  <a:cubicBezTo>
                    <a:pt x="3133" y="3581"/>
                    <a:pt x="3133" y="4029"/>
                    <a:pt x="2686" y="4476"/>
                  </a:cubicBezTo>
                  <a:lnTo>
                    <a:pt x="2686" y="5819"/>
                  </a:lnTo>
                  <a:lnTo>
                    <a:pt x="3133" y="6267"/>
                  </a:lnTo>
                  <a:cubicBezTo>
                    <a:pt x="4476" y="6715"/>
                    <a:pt x="4924" y="7610"/>
                    <a:pt x="4924" y="7610"/>
                  </a:cubicBezTo>
                  <a:lnTo>
                    <a:pt x="4029" y="7610"/>
                  </a:lnTo>
                  <a:cubicBezTo>
                    <a:pt x="3581" y="7610"/>
                    <a:pt x="3581" y="7610"/>
                    <a:pt x="3133" y="7162"/>
                  </a:cubicBezTo>
                  <a:lnTo>
                    <a:pt x="895" y="5819"/>
                  </a:lnTo>
                  <a:cubicBezTo>
                    <a:pt x="447" y="5372"/>
                    <a:pt x="0" y="4924"/>
                    <a:pt x="0" y="4476"/>
                  </a:cubicBezTo>
                  <a:cubicBezTo>
                    <a:pt x="0" y="4029"/>
                    <a:pt x="447" y="3581"/>
                    <a:pt x="447" y="3581"/>
                  </a:cubicBezTo>
                  <a:cubicBezTo>
                    <a:pt x="895" y="3133"/>
                    <a:pt x="895" y="2686"/>
                    <a:pt x="1342" y="1343"/>
                  </a:cubicBezTo>
                  <a:cubicBezTo>
                    <a:pt x="1342" y="895"/>
                    <a:pt x="1342" y="447"/>
                    <a:pt x="1790" y="447"/>
                  </a:cubicBezTo>
                  <a:lnTo>
                    <a:pt x="2238"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00" name="TextBox 299">
              <a:extLst>
                <a:ext uri="{FF2B5EF4-FFF2-40B4-BE49-F238E27FC236}">
                  <a16:creationId xmlns:a16="http://schemas.microsoft.com/office/drawing/2014/main" id="{EA6C6F87-B864-D584-61C5-2C500221C9FA}"/>
                </a:ext>
              </a:extLst>
            </p:cNvPr>
            <p:cNvSpPr txBox="1"/>
            <p:nvPr/>
          </p:nvSpPr>
          <p:spPr>
            <a:xfrm>
              <a:off x="6460687" y="2941867"/>
              <a:ext cx="1343" cy="1343"/>
            </a:xfrm>
            <a:custGeom>
              <a:avLst/>
              <a:gdLst/>
              <a:ahLst/>
              <a:cxnLst/>
              <a:rect l="l" t="t" r="r" b="b"/>
              <a:pathLst>
                <a:path w="1343" h="1343">
                  <a:moveTo>
                    <a:pt x="448" y="0"/>
                  </a:moveTo>
                  <a:cubicBezTo>
                    <a:pt x="896" y="447"/>
                    <a:pt x="1343" y="447"/>
                    <a:pt x="1343" y="895"/>
                  </a:cubicBezTo>
                  <a:lnTo>
                    <a:pt x="896" y="1343"/>
                  </a:lnTo>
                  <a:lnTo>
                    <a:pt x="448" y="1343"/>
                  </a:lnTo>
                  <a:cubicBezTo>
                    <a:pt x="0" y="1343"/>
                    <a:pt x="0" y="1343"/>
                    <a:pt x="0" y="895"/>
                  </a:cubicBezTo>
                  <a:cubicBezTo>
                    <a:pt x="0" y="895"/>
                    <a:pt x="0" y="447"/>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01" name="TextBox 300">
              <a:extLst>
                <a:ext uri="{FF2B5EF4-FFF2-40B4-BE49-F238E27FC236}">
                  <a16:creationId xmlns:a16="http://schemas.microsoft.com/office/drawing/2014/main" id="{0C265BCE-93A6-93E7-5E92-2D44C78623D3}"/>
                </a:ext>
              </a:extLst>
            </p:cNvPr>
            <p:cNvSpPr txBox="1"/>
            <p:nvPr/>
          </p:nvSpPr>
          <p:spPr>
            <a:xfrm>
              <a:off x="8093958" y="2945896"/>
              <a:ext cx="895" cy="895"/>
            </a:xfrm>
            <a:custGeom>
              <a:avLst/>
              <a:gdLst/>
              <a:ahLst/>
              <a:cxnLst/>
              <a:rect l="l" t="t" r="r" b="b"/>
              <a:pathLst>
                <a:path w="895" h="895">
                  <a:moveTo>
                    <a:pt x="0" y="0"/>
                  </a:moveTo>
                  <a:cubicBezTo>
                    <a:pt x="448" y="0"/>
                    <a:pt x="895" y="447"/>
                    <a:pt x="895" y="895"/>
                  </a:cubicBezTo>
                  <a:lnTo>
                    <a:pt x="448" y="895"/>
                  </a:lnTo>
                  <a:lnTo>
                    <a:pt x="0" y="447"/>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02" name="TextBox 301">
              <a:extLst>
                <a:ext uri="{FF2B5EF4-FFF2-40B4-BE49-F238E27FC236}">
                  <a16:creationId xmlns:a16="http://schemas.microsoft.com/office/drawing/2014/main" id="{6A1E7FBA-C7B4-9829-5B8D-7A70CAF0E3C5}"/>
                </a:ext>
              </a:extLst>
            </p:cNvPr>
            <p:cNvSpPr txBox="1"/>
            <p:nvPr/>
          </p:nvSpPr>
          <p:spPr>
            <a:xfrm>
              <a:off x="6451734" y="2946791"/>
              <a:ext cx="2686" cy="4029"/>
            </a:xfrm>
            <a:custGeom>
              <a:avLst/>
              <a:gdLst/>
              <a:ahLst/>
              <a:cxnLst/>
              <a:rect l="l" t="t" r="r" b="b"/>
              <a:pathLst>
                <a:path w="2686" h="4029">
                  <a:moveTo>
                    <a:pt x="2238" y="0"/>
                  </a:moveTo>
                  <a:cubicBezTo>
                    <a:pt x="2238" y="0"/>
                    <a:pt x="2686" y="448"/>
                    <a:pt x="2686" y="895"/>
                  </a:cubicBezTo>
                  <a:cubicBezTo>
                    <a:pt x="2686" y="2238"/>
                    <a:pt x="2686" y="2686"/>
                    <a:pt x="2238" y="3134"/>
                  </a:cubicBezTo>
                  <a:cubicBezTo>
                    <a:pt x="1790" y="3134"/>
                    <a:pt x="1790" y="4029"/>
                    <a:pt x="895" y="4029"/>
                  </a:cubicBezTo>
                  <a:cubicBezTo>
                    <a:pt x="448" y="3581"/>
                    <a:pt x="448" y="3134"/>
                    <a:pt x="0" y="3134"/>
                  </a:cubicBezTo>
                  <a:cubicBezTo>
                    <a:pt x="0" y="3134"/>
                    <a:pt x="0" y="2686"/>
                    <a:pt x="448" y="2686"/>
                  </a:cubicBezTo>
                  <a:cubicBezTo>
                    <a:pt x="448" y="2238"/>
                    <a:pt x="1343" y="1343"/>
                    <a:pt x="1343" y="448"/>
                  </a:cubicBezTo>
                  <a:cubicBezTo>
                    <a:pt x="1343" y="0"/>
                    <a:pt x="1790" y="0"/>
                    <a:pt x="223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03" name="TextBox 302">
              <a:extLst>
                <a:ext uri="{FF2B5EF4-FFF2-40B4-BE49-F238E27FC236}">
                  <a16:creationId xmlns:a16="http://schemas.microsoft.com/office/drawing/2014/main" id="{DACB1A4A-8378-E783-1830-B055AC63567E}"/>
                </a:ext>
              </a:extLst>
            </p:cNvPr>
            <p:cNvSpPr txBox="1"/>
            <p:nvPr/>
          </p:nvSpPr>
          <p:spPr>
            <a:xfrm>
              <a:off x="8205429" y="2948134"/>
              <a:ext cx="1791" cy="1343"/>
            </a:xfrm>
            <a:custGeom>
              <a:avLst/>
              <a:gdLst/>
              <a:ahLst/>
              <a:cxnLst/>
              <a:rect l="l" t="t" r="r" b="b"/>
              <a:pathLst>
                <a:path w="1791" h="1343">
                  <a:moveTo>
                    <a:pt x="448" y="0"/>
                  </a:moveTo>
                  <a:lnTo>
                    <a:pt x="1343" y="0"/>
                  </a:lnTo>
                  <a:cubicBezTo>
                    <a:pt x="1343" y="448"/>
                    <a:pt x="1343" y="448"/>
                    <a:pt x="1791" y="895"/>
                  </a:cubicBezTo>
                  <a:cubicBezTo>
                    <a:pt x="1791" y="895"/>
                    <a:pt x="1343" y="895"/>
                    <a:pt x="1343" y="1343"/>
                  </a:cubicBezTo>
                  <a:lnTo>
                    <a:pt x="895" y="1343"/>
                  </a:lnTo>
                  <a:cubicBezTo>
                    <a:pt x="0" y="1343"/>
                    <a:pt x="0" y="895"/>
                    <a:pt x="0" y="895"/>
                  </a:cubicBezTo>
                  <a:cubicBezTo>
                    <a:pt x="0" y="448"/>
                    <a:pt x="448"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04" name="TextBox 303">
              <a:extLst>
                <a:ext uri="{FF2B5EF4-FFF2-40B4-BE49-F238E27FC236}">
                  <a16:creationId xmlns:a16="http://schemas.microsoft.com/office/drawing/2014/main" id="{28E1D801-B6EC-FCB5-E59E-50DBC25C21A4}"/>
                </a:ext>
              </a:extLst>
            </p:cNvPr>
            <p:cNvSpPr txBox="1"/>
            <p:nvPr/>
          </p:nvSpPr>
          <p:spPr>
            <a:xfrm>
              <a:off x="8019625" y="2951715"/>
              <a:ext cx="2686" cy="4925"/>
            </a:xfrm>
            <a:custGeom>
              <a:avLst/>
              <a:gdLst/>
              <a:ahLst/>
              <a:cxnLst/>
              <a:rect l="l" t="t" r="r" b="b"/>
              <a:pathLst>
                <a:path w="2686" h="4925">
                  <a:moveTo>
                    <a:pt x="895" y="0"/>
                  </a:moveTo>
                  <a:cubicBezTo>
                    <a:pt x="1791" y="0"/>
                    <a:pt x="1791" y="896"/>
                    <a:pt x="2686" y="1343"/>
                  </a:cubicBezTo>
                  <a:cubicBezTo>
                    <a:pt x="2686" y="1791"/>
                    <a:pt x="1791" y="2239"/>
                    <a:pt x="1791" y="2239"/>
                  </a:cubicBezTo>
                  <a:cubicBezTo>
                    <a:pt x="1791" y="2239"/>
                    <a:pt x="2238" y="3134"/>
                    <a:pt x="2238" y="3582"/>
                  </a:cubicBezTo>
                  <a:cubicBezTo>
                    <a:pt x="1791" y="4477"/>
                    <a:pt x="1343" y="4925"/>
                    <a:pt x="895" y="4925"/>
                  </a:cubicBezTo>
                  <a:lnTo>
                    <a:pt x="448" y="4925"/>
                  </a:lnTo>
                  <a:cubicBezTo>
                    <a:pt x="0" y="4925"/>
                    <a:pt x="0" y="4477"/>
                    <a:pt x="0" y="4477"/>
                  </a:cubicBezTo>
                  <a:lnTo>
                    <a:pt x="448" y="4477"/>
                  </a:lnTo>
                  <a:cubicBezTo>
                    <a:pt x="448" y="4477"/>
                    <a:pt x="1343" y="4030"/>
                    <a:pt x="1343" y="3582"/>
                  </a:cubicBezTo>
                  <a:lnTo>
                    <a:pt x="895"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05" name="TextBox 304">
              <a:extLst>
                <a:ext uri="{FF2B5EF4-FFF2-40B4-BE49-F238E27FC236}">
                  <a16:creationId xmlns:a16="http://schemas.microsoft.com/office/drawing/2014/main" id="{DCBF2138-27DE-AE25-4154-685BE910C8AB}"/>
                </a:ext>
              </a:extLst>
            </p:cNvPr>
            <p:cNvSpPr txBox="1"/>
            <p:nvPr/>
          </p:nvSpPr>
          <p:spPr>
            <a:xfrm>
              <a:off x="6320803" y="2953057"/>
              <a:ext cx="2238" cy="3582"/>
            </a:xfrm>
            <a:custGeom>
              <a:avLst/>
              <a:gdLst/>
              <a:ahLst/>
              <a:cxnLst/>
              <a:rect l="l" t="t" r="r" b="b"/>
              <a:pathLst>
                <a:path w="2238" h="3582">
                  <a:moveTo>
                    <a:pt x="2238" y="0"/>
                  </a:moveTo>
                  <a:cubicBezTo>
                    <a:pt x="2238" y="896"/>
                    <a:pt x="1791" y="1791"/>
                    <a:pt x="895" y="3134"/>
                  </a:cubicBezTo>
                  <a:cubicBezTo>
                    <a:pt x="895" y="3134"/>
                    <a:pt x="448" y="3134"/>
                    <a:pt x="0" y="3582"/>
                  </a:cubicBezTo>
                  <a:lnTo>
                    <a:pt x="0" y="2687"/>
                  </a:lnTo>
                  <a:cubicBezTo>
                    <a:pt x="0" y="1343"/>
                    <a:pt x="895" y="448"/>
                    <a:pt x="223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06" name="TextBox 305">
              <a:extLst>
                <a:ext uri="{FF2B5EF4-FFF2-40B4-BE49-F238E27FC236}">
                  <a16:creationId xmlns:a16="http://schemas.microsoft.com/office/drawing/2014/main" id="{3BB822B5-33CB-DD54-F834-6D5DE9DEF383}"/>
                </a:ext>
              </a:extLst>
            </p:cNvPr>
            <p:cNvSpPr txBox="1"/>
            <p:nvPr/>
          </p:nvSpPr>
          <p:spPr>
            <a:xfrm>
              <a:off x="7342312" y="2953058"/>
              <a:ext cx="2238" cy="1343"/>
            </a:xfrm>
            <a:custGeom>
              <a:avLst/>
              <a:gdLst/>
              <a:ahLst/>
              <a:cxnLst/>
              <a:rect l="l" t="t" r="r" b="b"/>
              <a:pathLst>
                <a:path w="2238" h="1343">
                  <a:moveTo>
                    <a:pt x="895" y="0"/>
                  </a:moveTo>
                  <a:lnTo>
                    <a:pt x="2238" y="0"/>
                  </a:lnTo>
                  <a:cubicBezTo>
                    <a:pt x="2238" y="0"/>
                    <a:pt x="2238" y="448"/>
                    <a:pt x="1790" y="448"/>
                  </a:cubicBezTo>
                  <a:lnTo>
                    <a:pt x="1343" y="896"/>
                  </a:lnTo>
                  <a:cubicBezTo>
                    <a:pt x="895" y="1343"/>
                    <a:pt x="447" y="1343"/>
                    <a:pt x="447" y="1343"/>
                  </a:cubicBezTo>
                  <a:cubicBezTo>
                    <a:pt x="0" y="1343"/>
                    <a:pt x="0" y="1343"/>
                    <a:pt x="0" y="896"/>
                  </a:cubicBezTo>
                  <a:lnTo>
                    <a:pt x="0" y="448"/>
                  </a:lnTo>
                  <a:cubicBezTo>
                    <a:pt x="0" y="0"/>
                    <a:pt x="447"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07" name="TextBox 306">
              <a:extLst>
                <a:ext uri="{FF2B5EF4-FFF2-40B4-BE49-F238E27FC236}">
                  <a16:creationId xmlns:a16="http://schemas.microsoft.com/office/drawing/2014/main" id="{1F847B4C-8028-C38B-1F8D-4AFE5AEB390D}"/>
                </a:ext>
              </a:extLst>
            </p:cNvPr>
            <p:cNvSpPr txBox="1"/>
            <p:nvPr/>
          </p:nvSpPr>
          <p:spPr>
            <a:xfrm>
              <a:off x="7425817" y="2953954"/>
              <a:ext cx="1094" cy="1343"/>
            </a:xfrm>
            <a:custGeom>
              <a:avLst/>
              <a:gdLst/>
              <a:ahLst/>
              <a:cxnLst/>
              <a:rect l="l" t="t" r="r" b="b"/>
              <a:pathLst>
                <a:path w="1094" h="1343">
                  <a:moveTo>
                    <a:pt x="448" y="0"/>
                  </a:moveTo>
                  <a:lnTo>
                    <a:pt x="896" y="447"/>
                  </a:lnTo>
                  <a:cubicBezTo>
                    <a:pt x="1343" y="447"/>
                    <a:pt x="896" y="895"/>
                    <a:pt x="896" y="895"/>
                  </a:cubicBezTo>
                  <a:cubicBezTo>
                    <a:pt x="448" y="1343"/>
                    <a:pt x="448" y="1343"/>
                    <a:pt x="448" y="1343"/>
                  </a:cubicBezTo>
                  <a:cubicBezTo>
                    <a:pt x="448" y="1343"/>
                    <a:pt x="0" y="1343"/>
                    <a:pt x="0" y="895"/>
                  </a:cubicBezTo>
                  <a:cubicBezTo>
                    <a:pt x="0" y="895"/>
                    <a:pt x="0" y="447"/>
                    <a:pt x="0" y="447"/>
                  </a:cubicBezTo>
                  <a:cubicBezTo>
                    <a:pt x="0" y="0"/>
                    <a:pt x="448"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08" name="TextBox 307">
              <a:extLst>
                <a:ext uri="{FF2B5EF4-FFF2-40B4-BE49-F238E27FC236}">
                  <a16:creationId xmlns:a16="http://schemas.microsoft.com/office/drawing/2014/main" id="{DA97A0A1-AC21-7A89-E03F-C3180FE68333}"/>
                </a:ext>
              </a:extLst>
            </p:cNvPr>
            <p:cNvSpPr txBox="1"/>
            <p:nvPr/>
          </p:nvSpPr>
          <p:spPr>
            <a:xfrm>
              <a:off x="7422236" y="2954848"/>
              <a:ext cx="1343" cy="3134"/>
            </a:xfrm>
            <a:custGeom>
              <a:avLst/>
              <a:gdLst/>
              <a:ahLst/>
              <a:cxnLst/>
              <a:rect l="l" t="t" r="r" b="b"/>
              <a:pathLst>
                <a:path w="1343" h="3134">
                  <a:moveTo>
                    <a:pt x="895" y="0"/>
                  </a:moveTo>
                  <a:lnTo>
                    <a:pt x="1343" y="0"/>
                  </a:lnTo>
                  <a:lnTo>
                    <a:pt x="1343" y="2686"/>
                  </a:lnTo>
                  <a:lnTo>
                    <a:pt x="895" y="3134"/>
                  </a:lnTo>
                  <a:cubicBezTo>
                    <a:pt x="448" y="3134"/>
                    <a:pt x="0" y="3134"/>
                    <a:pt x="0" y="2686"/>
                  </a:cubicBezTo>
                  <a:cubicBezTo>
                    <a:pt x="0" y="2239"/>
                    <a:pt x="0" y="2239"/>
                    <a:pt x="0" y="1791"/>
                  </a:cubicBezTo>
                  <a:cubicBezTo>
                    <a:pt x="0" y="896"/>
                    <a:pt x="448" y="448"/>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09" name="TextBox 308">
              <a:extLst>
                <a:ext uri="{FF2B5EF4-FFF2-40B4-BE49-F238E27FC236}">
                  <a16:creationId xmlns:a16="http://schemas.microsoft.com/office/drawing/2014/main" id="{AD447A31-05AE-37F3-7C26-A0D378BA9474}"/>
                </a:ext>
              </a:extLst>
            </p:cNvPr>
            <p:cNvSpPr txBox="1"/>
            <p:nvPr/>
          </p:nvSpPr>
          <p:spPr>
            <a:xfrm>
              <a:off x="7652131" y="2954848"/>
              <a:ext cx="7611" cy="5820"/>
            </a:xfrm>
            <a:custGeom>
              <a:avLst/>
              <a:gdLst/>
              <a:ahLst/>
              <a:cxnLst/>
              <a:rect l="l" t="t" r="r" b="b"/>
              <a:pathLst>
                <a:path w="7611" h="5820">
                  <a:moveTo>
                    <a:pt x="5820" y="0"/>
                  </a:moveTo>
                  <a:cubicBezTo>
                    <a:pt x="5820" y="0"/>
                    <a:pt x="6268" y="448"/>
                    <a:pt x="7163" y="896"/>
                  </a:cubicBezTo>
                  <a:lnTo>
                    <a:pt x="7611" y="896"/>
                  </a:lnTo>
                  <a:lnTo>
                    <a:pt x="7163" y="1343"/>
                  </a:lnTo>
                  <a:cubicBezTo>
                    <a:pt x="5820" y="2239"/>
                    <a:pt x="4925" y="2686"/>
                    <a:pt x="4477" y="3582"/>
                  </a:cubicBezTo>
                  <a:cubicBezTo>
                    <a:pt x="4030" y="4029"/>
                    <a:pt x="4030" y="4029"/>
                    <a:pt x="3582" y="4029"/>
                  </a:cubicBezTo>
                  <a:lnTo>
                    <a:pt x="2687" y="4029"/>
                  </a:lnTo>
                  <a:lnTo>
                    <a:pt x="2687" y="4477"/>
                  </a:lnTo>
                  <a:cubicBezTo>
                    <a:pt x="2687" y="5372"/>
                    <a:pt x="2239" y="5372"/>
                    <a:pt x="1791" y="5820"/>
                  </a:cubicBezTo>
                  <a:lnTo>
                    <a:pt x="896" y="5820"/>
                  </a:lnTo>
                  <a:cubicBezTo>
                    <a:pt x="448" y="5820"/>
                    <a:pt x="0" y="5820"/>
                    <a:pt x="0" y="5372"/>
                  </a:cubicBezTo>
                  <a:cubicBezTo>
                    <a:pt x="0" y="5372"/>
                    <a:pt x="0" y="4925"/>
                    <a:pt x="448" y="4925"/>
                  </a:cubicBezTo>
                  <a:cubicBezTo>
                    <a:pt x="448" y="4477"/>
                    <a:pt x="448" y="4029"/>
                    <a:pt x="896" y="3134"/>
                  </a:cubicBezTo>
                  <a:lnTo>
                    <a:pt x="2239" y="3134"/>
                  </a:lnTo>
                  <a:lnTo>
                    <a:pt x="5373" y="896"/>
                  </a:lnTo>
                  <a:lnTo>
                    <a:pt x="5373" y="448"/>
                  </a:lnTo>
                  <a:cubicBezTo>
                    <a:pt x="5373" y="448"/>
                    <a:pt x="5373" y="0"/>
                    <a:pt x="582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10" name="TextBox 309">
              <a:extLst>
                <a:ext uri="{FF2B5EF4-FFF2-40B4-BE49-F238E27FC236}">
                  <a16:creationId xmlns:a16="http://schemas.microsoft.com/office/drawing/2014/main" id="{E855FE55-6585-8076-90B0-5347104FAF68}"/>
                </a:ext>
              </a:extLst>
            </p:cNvPr>
            <p:cNvSpPr txBox="1"/>
            <p:nvPr/>
          </p:nvSpPr>
          <p:spPr>
            <a:xfrm>
              <a:off x="6311850" y="2956192"/>
              <a:ext cx="4476" cy="4925"/>
            </a:xfrm>
            <a:custGeom>
              <a:avLst/>
              <a:gdLst/>
              <a:ahLst/>
              <a:cxnLst/>
              <a:rect l="l" t="t" r="r" b="b"/>
              <a:pathLst>
                <a:path w="4476" h="4925">
                  <a:moveTo>
                    <a:pt x="4029" y="0"/>
                  </a:moveTo>
                  <a:cubicBezTo>
                    <a:pt x="4029" y="0"/>
                    <a:pt x="4476" y="0"/>
                    <a:pt x="4476" y="448"/>
                  </a:cubicBezTo>
                  <a:cubicBezTo>
                    <a:pt x="4029" y="1343"/>
                    <a:pt x="4029" y="1791"/>
                    <a:pt x="3133" y="2239"/>
                  </a:cubicBezTo>
                  <a:cubicBezTo>
                    <a:pt x="2238" y="2686"/>
                    <a:pt x="1790" y="3582"/>
                    <a:pt x="1343" y="4925"/>
                  </a:cubicBezTo>
                  <a:lnTo>
                    <a:pt x="447" y="4925"/>
                  </a:lnTo>
                  <a:cubicBezTo>
                    <a:pt x="447" y="4925"/>
                    <a:pt x="0" y="4925"/>
                    <a:pt x="0" y="4477"/>
                  </a:cubicBezTo>
                  <a:lnTo>
                    <a:pt x="1790" y="896"/>
                  </a:lnTo>
                  <a:cubicBezTo>
                    <a:pt x="2238" y="0"/>
                    <a:pt x="2686" y="0"/>
                    <a:pt x="4029"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11" name="TextBox 310">
              <a:extLst>
                <a:ext uri="{FF2B5EF4-FFF2-40B4-BE49-F238E27FC236}">
                  <a16:creationId xmlns:a16="http://schemas.microsoft.com/office/drawing/2014/main" id="{A2E5A272-B53A-6A40-199A-77763D43FD05}"/>
                </a:ext>
              </a:extLst>
            </p:cNvPr>
            <p:cNvSpPr txBox="1"/>
            <p:nvPr/>
          </p:nvSpPr>
          <p:spPr>
            <a:xfrm>
              <a:off x="7325300" y="2956192"/>
              <a:ext cx="1343" cy="1791"/>
            </a:xfrm>
            <a:custGeom>
              <a:avLst/>
              <a:gdLst/>
              <a:ahLst/>
              <a:cxnLst/>
              <a:rect l="l" t="t" r="r" b="b"/>
              <a:pathLst>
                <a:path w="1343" h="1791">
                  <a:moveTo>
                    <a:pt x="448" y="0"/>
                  </a:moveTo>
                  <a:cubicBezTo>
                    <a:pt x="895" y="0"/>
                    <a:pt x="1343" y="448"/>
                    <a:pt x="1343" y="448"/>
                  </a:cubicBezTo>
                  <a:cubicBezTo>
                    <a:pt x="1343" y="1343"/>
                    <a:pt x="895" y="1343"/>
                    <a:pt x="895" y="1791"/>
                  </a:cubicBezTo>
                  <a:cubicBezTo>
                    <a:pt x="895" y="1343"/>
                    <a:pt x="448" y="448"/>
                    <a:pt x="0" y="448"/>
                  </a:cubicBezTo>
                  <a:cubicBezTo>
                    <a:pt x="0" y="448"/>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12" name="TextBox 311">
              <a:extLst>
                <a:ext uri="{FF2B5EF4-FFF2-40B4-BE49-F238E27FC236}">
                  <a16:creationId xmlns:a16="http://schemas.microsoft.com/office/drawing/2014/main" id="{2A9FA529-474D-3DD9-A519-87D49A706FED}"/>
                </a:ext>
              </a:extLst>
            </p:cNvPr>
            <p:cNvSpPr txBox="1"/>
            <p:nvPr/>
          </p:nvSpPr>
          <p:spPr>
            <a:xfrm>
              <a:off x="8076032" y="2957535"/>
              <a:ext cx="2238" cy="1791"/>
            </a:xfrm>
            <a:custGeom>
              <a:avLst/>
              <a:gdLst/>
              <a:ahLst/>
              <a:cxnLst/>
              <a:rect l="l" t="t" r="r" b="b"/>
              <a:pathLst>
                <a:path w="2238" h="1791">
                  <a:moveTo>
                    <a:pt x="895" y="0"/>
                  </a:moveTo>
                  <a:cubicBezTo>
                    <a:pt x="1791" y="0"/>
                    <a:pt x="1791" y="448"/>
                    <a:pt x="1791" y="896"/>
                  </a:cubicBezTo>
                  <a:cubicBezTo>
                    <a:pt x="1791" y="1343"/>
                    <a:pt x="2238" y="1343"/>
                    <a:pt x="2238" y="1343"/>
                  </a:cubicBezTo>
                  <a:cubicBezTo>
                    <a:pt x="2238" y="1791"/>
                    <a:pt x="1791" y="1791"/>
                    <a:pt x="895" y="1791"/>
                  </a:cubicBezTo>
                  <a:lnTo>
                    <a:pt x="0" y="896"/>
                  </a:lnTo>
                  <a:cubicBezTo>
                    <a:pt x="0" y="448"/>
                    <a:pt x="448" y="0"/>
                    <a:pt x="895"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13" name="TextBox 312">
              <a:extLst>
                <a:ext uri="{FF2B5EF4-FFF2-40B4-BE49-F238E27FC236}">
                  <a16:creationId xmlns:a16="http://schemas.microsoft.com/office/drawing/2014/main" id="{9C7A86D0-D0DA-9EDA-CD28-FAA1E923FDE7}"/>
                </a:ext>
              </a:extLst>
            </p:cNvPr>
            <p:cNvSpPr txBox="1"/>
            <p:nvPr/>
          </p:nvSpPr>
          <p:spPr>
            <a:xfrm>
              <a:off x="8021416" y="2959326"/>
              <a:ext cx="447" cy="895"/>
            </a:xfrm>
            <a:custGeom>
              <a:avLst/>
              <a:gdLst/>
              <a:ahLst/>
              <a:cxnLst/>
              <a:rect l="l" t="t" r="r" b="b"/>
              <a:pathLst>
                <a:path w="447" h="895">
                  <a:moveTo>
                    <a:pt x="447" y="0"/>
                  </a:moveTo>
                  <a:lnTo>
                    <a:pt x="447" y="895"/>
                  </a:lnTo>
                  <a:cubicBezTo>
                    <a:pt x="0" y="895"/>
                    <a:pt x="0" y="448"/>
                    <a:pt x="0" y="448"/>
                  </a:cubicBezTo>
                  <a:cubicBezTo>
                    <a:pt x="0" y="448"/>
                    <a:pt x="447" y="448"/>
                    <a:pt x="44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14" name="TextBox 313">
              <a:extLst>
                <a:ext uri="{FF2B5EF4-FFF2-40B4-BE49-F238E27FC236}">
                  <a16:creationId xmlns:a16="http://schemas.microsoft.com/office/drawing/2014/main" id="{E92C4D95-BF1F-3522-A9DC-21E20DDD4A47}"/>
                </a:ext>
              </a:extLst>
            </p:cNvPr>
            <p:cNvSpPr txBox="1"/>
            <p:nvPr/>
          </p:nvSpPr>
          <p:spPr>
            <a:xfrm>
              <a:off x="6313193" y="2962708"/>
              <a:ext cx="1790" cy="2885"/>
            </a:xfrm>
            <a:custGeom>
              <a:avLst/>
              <a:gdLst/>
              <a:ahLst/>
              <a:cxnLst/>
              <a:rect l="l" t="t" r="r" b="b"/>
              <a:pathLst>
                <a:path w="1790" h="2885">
                  <a:moveTo>
                    <a:pt x="447" y="199"/>
                  </a:moveTo>
                  <a:cubicBezTo>
                    <a:pt x="447" y="-248"/>
                    <a:pt x="895" y="199"/>
                    <a:pt x="895" y="199"/>
                  </a:cubicBezTo>
                  <a:cubicBezTo>
                    <a:pt x="1343" y="647"/>
                    <a:pt x="1790" y="1095"/>
                    <a:pt x="1790" y="1542"/>
                  </a:cubicBezTo>
                  <a:cubicBezTo>
                    <a:pt x="1790" y="1990"/>
                    <a:pt x="1343" y="2438"/>
                    <a:pt x="1343" y="2885"/>
                  </a:cubicBezTo>
                  <a:lnTo>
                    <a:pt x="447" y="2885"/>
                  </a:lnTo>
                  <a:cubicBezTo>
                    <a:pt x="0" y="2438"/>
                    <a:pt x="0" y="1990"/>
                    <a:pt x="0" y="1542"/>
                  </a:cubicBezTo>
                  <a:lnTo>
                    <a:pt x="0" y="647"/>
                  </a:lnTo>
                  <a:cubicBezTo>
                    <a:pt x="0" y="199"/>
                    <a:pt x="447" y="199"/>
                    <a:pt x="447" y="199"/>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15" name="TextBox 314">
              <a:extLst>
                <a:ext uri="{FF2B5EF4-FFF2-40B4-BE49-F238E27FC236}">
                  <a16:creationId xmlns:a16="http://schemas.microsoft.com/office/drawing/2014/main" id="{870EA931-B352-548B-E2F3-24F2F1D27897}"/>
                </a:ext>
              </a:extLst>
            </p:cNvPr>
            <p:cNvSpPr txBox="1"/>
            <p:nvPr/>
          </p:nvSpPr>
          <p:spPr>
            <a:xfrm>
              <a:off x="6360856" y="2967831"/>
              <a:ext cx="6715" cy="13430"/>
            </a:xfrm>
            <a:custGeom>
              <a:avLst/>
              <a:gdLst/>
              <a:ahLst/>
              <a:cxnLst/>
              <a:rect l="l" t="t" r="r" b="b"/>
              <a:pathLst>
                <a:path w="6715" h="13430">
                  <a:moveTo>
                    <a:pt x="0" y="0"/>
                  </a:moveTo>
                  <a:lnTo>
                    <a:pt x="447" y="0"/>
                  </a:lnTo>
                  <a:lnTo>
                    <a:pt x="895" y="447"/>
                  </a:lnTo>
                  <a:lnTo>
                    <a:pt x="1343" y="447"/>
                  </a:lnTo>
                  <a:cubicBezTo>
                    <a:pt x="1343" y="895"/>
                    <a:pt x="1790" y="895"/>
                    <a:pt x="2238" y="895"/>
                  </a:cubicBezTo>
                  <a:cubicBezTo>
                    <a:pt x="3134" y="1790"/>
                    <a:pt x="3581" y="2686"/>
                    <a:pt x="3581" y="3581"/>
                  </a:cubicBezTo>
                  <a:lnTo>
                    <a:pt x="4924" y="5372"/>
                  </a:lnTo>
                  <a:cubicBezTo>
                    <a:pt x="5820" y="6267"/>
                    <a:pt x="5820" y="7163"/>
                    <a:pt x="6267" y="8506"/>
                  </a:cubicBezTo>
                  <a:cubicBezTo>
                    <a:pt x="6715" y="8506"/>
                    <a:pt x="6715" y="8953"/>
                    <a:pt x="6715" y="9401"/>
                  </a:cubicBezTo>
                  <a:cubicBezTo>
                    <a:pt x="5820" y="9849"/>
                    <a:pt x="5820" y="10296"/>
                    <a:pt x="5820" y="10744"/>
                  </a:cubicBezTo>
                  <a:cubicBezTo>
                    <a:pt x="5820" y="11192"/>
                    <a:pt x="5820" y="12087"/>
                    <a:pt x="6267" y="12982"/>
                  </a:cubicBezTo>
                  <a:cubicBezTo>
                    <a:pt x="6267" y="12982"/>
                    <a:pt x="6267" y="13430"/>
                    <a:pt x="5820" y="13430"/>
                  </a:cubicBezTo>
                  <a:lnTo>
                    <a:pt x="5820" y="12982"/>
                  </a:lnTo>
                  <a:cubicBezTo>
                    <a:pt x="4924" y="12535"/>
                    <a:pt x="4477" y="12087"/>
                    <a:pt x="4477" y="11639"/>
                  </a:cubicBezTo>
                  <a:lnTo>
                    <a:pt x="4477" y="10744"/>
                  </a:lnTo>
                  <a:cubicBezTo>
                    <a:pt x="4477" y="9849"/>
                    <a:pt x="4029" y="9401"/>
                    <a:pt x="2686" y="8953"/>
                  </a:cubicBezTo>
                  <a:cubicBezTo>
                    <a:pt x="2238" y="8953"/>
                    <a:pt x="2238" y="8506"/>
                    <a:pt x="2238" y="8506"/>
                  </a:cubicBezTo>
                  <a:cubicBezTo>
                    <a:pt x="2238" y="7163"/>
                    <a:pt x="1790" y="6715"/>
                    <a:pt x="1790" y="6267"/>
                  </a:cubicBezTo>
                  <a:lnTo>
                    <a:pt x="1790" y="4029"/>
                  </a:lnTo>
                  <a:cubicBezTo>
                    <a:pt x="447" y="3133"/>
                    <a:pt x="0" y="2686"/>
                    <a:pt x="0" y="2238"/>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16" name="TextBox 315">
              <a:extLst>
                <a:ext uri="{FF2B5EF4-FFF2-40B4-BE49-F238E27FC236}">
                  <a16:creationId xmlns:a16="http://schemas.microsoft.com/office/drawing/2014/main" id="{6FC7FDA9-FF0D-2246-0162-1E203FC9813F}"/>
                </a:ext>
              </a:extLst>
            </p:cNvPr>
            <p:cNvSpPr txBox="1"/>
            <p:nvPr/>
          </p:nvSpPr>
          <p:spPr>
            <a:xfrm>
              <a:off x="8020968" y="2968278"/>
              <a:ext cx="2238" cy="3134"/>
            </a:xfrm>
            <a:custGeom>
              <a:avLst/>
              <a:gdLst/>
              <a:ahLst/>
              <a:cxnLst/>
              <a:rect l="l" t="t" r="r" b="b"/>
              <a:pathLst>
                <a:path w="2238" h="3134">
                  <a:moveTo>
                    <a:pt x="0" y="0"/>
                  </a:moveTo>
                  <a:lnTo>
                    <a:pt x="1791" y="0"/>
                  </a:lnTo>
                  <a:lnTo>
                    <a:pt x="1791" y="2686"/>
                  </a:lnTo>
                  <a:lnTo>
                    <a:pt x="2238" y="3134"/>
                  </a:lnTo>
                  <a:lnTo>
                    <a:pt x="1343" y="3134"/>
                  </a:lnTo>
                  <a:cubicBezTo>
                    <a:pt x="1343" y="3134"/>
                    <a:pt x="895" y="3134"/>
                    <a:pt x="0" y="2686"/>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17" name="TextBox 316">
              <a:extLst>
                <a:ext uri="{FF2B5EF4-FFF2-40B4-BE49-F238E27FC236}">
                  <a16:creationId xmlns:a16="http://schemas.microsoft.com/office/drawing/2014/main" id="{A0CE16CA-7404-349D-226C-5F1BEE4527AB}"/>
                </a:ext>
              </a:extLst>
            </p:cNvPr>
            <p:cNvSpPr txBox="1"/>
            <p:nvPr/>
          </p:nvSpPr>
          <p:spPr>
            <a:xfrm>
              <a:off x="7943778" y="2968727"/>
              <a:ext cx="1790" cy="1343"/>
            </a:xfrm>
            <a:custGeom>
              <a:avLst/>
              <a:gdLst/>
              <a:ahLst/>
              <a:cxnLst/>
              <a:rect l="l" t="t" r="r" b="b"/>
              <a:pathLst>
                <a:path w="1790" h="1343">
                  <a:moveTo>
                    <a:pt x="447" y="0"/>
                  </a:moveTo>
                  <a:cubicBezTo>
                    <a:pt x="447" y="0"/>
                    <a:pt x="447" y="448"/>
                    <a:pt x="895" y="448"/>
                  </a:cubicBezTo>
                  <a:cubicBezTo>
                    <a:pt x="1343" y="448"/>
                    <a:pt x="1790" y="895"/>
                    <a:pt x="1790" y="895"/>
                  </a:cubicBezTo>
                  <a:cubicBezTo>
                    <a:pt x="1790" y="1343"/>
                    <a:pt x="1343" y="1343"/>
                    <a:pt x="1343" y="1343"/>
                  </a:cubicBezTo>
                  <a:cubicBezTo>
                    <a:pt x="447" y="1343"/>
                    <a:pt x="0" y="448"/>
                    <a:pt x="0" y="448"/>
                  </a:cubicBezTo>
                  <a:lnTo>
                    <a:pt x="447"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18" name="TextBox 317">
              <a:extLst>
                <a:ext uri="{FF2B5EF4-FFF2-40B4-BE49-F238E27FC236}">
                  <a16:creationId xmlns:a16="http://schemas.microsoft.com/office/drawing/2014/main" id="{7C1521AA-29B0-AC25-BF0D-FC7AEAD46C95}"/>
                </a:ext>
              </a:extLst>
            </p:cNvPr>
            <p:cNvSpPr txBox="1"/>
            <p:nvPr/>
          </p:nvSpPr>
          <p:spPr>
            <a:xfrm>
              <a:off x="7415521" y="2969621"/>
              <a:ext cx="1094" cy="896"/>
            </a:xfrm>
            <a:custGeom>
              <a:avLst/>
              <a:gdLst/>
              <a:ahLst/>
              <a:cxnLst/>
              <a:rect l="l" t="t" r="r" b="b"/>
              <a:pathLst>
                <a:path w="1094" h="896">
                  <a:moveTo>
                    <a:pt x="0" y="0"/>
                  </a:moveTo>
                  <a:lnTo>
                    <a:pt x="448" y="0"/>
                  </a:lnTo>
                  <a:lnTo>
                    <a:pt x="895" y="448"/>
                  </a:lnTo>
                  <a:cubicBezTo>
                    <a:pt x="895" y="448"/>
                    <a:pt x="1343" y="896"/>
                    <a:pt x="895" y="896"/>
                  </a:cubicBezTo>
                  <a:lnTo>
                    <a:pt x="448" y="896"/>
                  </a:lnTo>
                  <a:cubicBezTo>
                    <a:pt x="0" y="448"/>
                    <a:pt x="0" y="0"/>
                    <a:pt x="0"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19" name="TextBox 318">
              <a:extLst>
                <a:ext uri="{FF2B5EF4-FFF2-40B4-BE49-F238E27FC236}">
                  <a16:creationId xmlns:a16="http://schemas.microsoft.com/office/drawing/2014/main" id="{153E4768-3D1F-60C3-9576-74897E0E2396}"/>
                </a:ext>
              </a:extLst>
            </p:cNvPr>
            <p:cNvSpPr txBox="1"/>
            <p:nvPr/>
          </p:nvSpPr>
          <p:spPr>
            <a:xfrm>
              <a:off x="7941539" y="2970070"/>
              <a:ext cx="1343" cy="895"/>
            </a:xfrm>
            <a:custGeom>
              <a:avLst/>
              <a:gdLst/>
              <a:ahLst/>
              <a:cxnLst/>
              <a:rect l="l" t="t" r="r" b="b"/>
              <a:pathLst>
                <a:path w="1343" h="895">
                  <a:moveTo>
                    <a:pt x="0" y="0"/>
                  </a:moveTo>
                  <a:cubicBezTo>
                    <a:pt x="448" y="0"/>
                    <a:pt x="1343" y="448"/>
                    <a:pt x="1343" y="448"/>
                  </a:cubicBezTo>
                  <a:lnTo>
                    <a:pt x="1343" y="895"/>
                  </a:lnTo>
                  <a:lnTo>
                    <a:pt x="0" y="895"/>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20" name="TextBox 319">
              <a:extLst>
                <a:ext uri="{FF2B5EF4-FFF2-40B4-BE49-F238E27FC236}">
                  <a16:creationId xmlns:a16="http://schemas.microsoft.com/office/drawing/2014/main" id="{49DF4225-8AFA-1244-D0F7-8485CD3A9D96}"/>
                </a:ext>
              </a:extLst>
            </p:cNvPr>
            <p:cNvSpPr txBox="1"/>
            <p:nvPr/>
          </p:nvSpPr>
          <p:spPr>
            <a:xfrm>
              <a:off x="6368466" y="2979471"/>
              <a:ext cx="1343" cy="1791"/>
            </a:xfrm>
            <a:custGeom>
              <a:avLst/>
              <a:gdLst/>
              <a:ahLst/>
              <a:cxnLst/>
              <a:rect l="l" t="t" r="r" b="b"/>
              <a:pathLst>
                <a:path w="1343" h="1791">
                  <a:moveTo>
                    <a:pt x="448" y="0"/>
                  </a:moveTo>
                  <a:cubicBezTo>
                    <a:pt x="896" y="0"/>
                    <a:pt x="896" y="448"/>
                    <a:pt x="1343" y="896"/>
                  </a:cubicBezTo>
                  <a:cubicBezTo>
                    <a:pt x="1343" y="1343"/>
                    <a:pt x="1343" y="1791"/>
                    <a:pt x="896" y="1791"/>
                  </a:cubicBezTo>
                  <a:lnTo>
                    <a:pt x="448" y="1343"/>
                  </a:lnTo>
                  <a:cubicBezTo>
                    <a:pt x="0" y="896"/>
                    <a:pt x="0" y="448"/>
                    <a:pt x="0" y="448"/>
                  </a:cubicBezTo>
                  <a:cubicBezTo>
                    <a:pt x="0" y="0"/>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21" name="TextBox 320">
              <a:extLst>
                <a:ext uri="{FF2B5EF4-FFF2-40B4-BE49-F238E27FC236}">
                  <a16:creationId xmlns:a16="http://schemas.microsoft.com/office/drawing/2014/main" id="{BDE8C587-990E-739E-14F7-ABD965996045}"/>
                </a:ext>
              </a:extLst>
            </p:cNvPr>
            <p:cNvSpPr txBox="1"/>
            <p:nvPr/>
          </p:nvSpPr>
          <p:spPr>
            <a:xfrm>
              <a:off x="8066183" y="2980366"/>
              <a:ext cx="1791" cy="2238"/>
            </a:xfrm>
            <a:custGeom>
              <a:avLst/>
              <a:gdLst/>
              <a:ahLst/>
              <a:cxnLst/>
              <a:rect l="l" t="t" r="r" b="b"/>
              <a:pathLst>
                <a:path w="1791" h="2238">
                  <a:moveTo>
                    <a:pt x="1343" y="0"/>
                  </a:moveTo>
                  <a:lnTo>
                    <a:pt x="1791" y="447"/>
                  </a:lnTo>
                  <a:cubicBezTo>
                    <a:pt x="1791" y="895"/>
                    <a:pt x="896" y="2238"/>
                    <a:pt x="448" y="2238"/>
                  </a:cubicBezTo>
                  <a:cubicBezTo>
                    <a:pt x="0" y="2238"/>
                    <a:pt x="0" y="1790"/>
                    <a:pt x="0" y="1790"/>
                  </a:cubicBezTo>
                  <a:cubicBezTo>
                    <a:pt x="448" y="895"/>
                    <a:pt x="1343"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22" name="TextBox 321">
              <a:extLst>
                <a:ext uri="{FF2B5EF4-FFF2-40B4-BE49-F238E27FC236}">
                  <a16:creationId xmlns:a16="http://schemas.microsoft.com/office/drawing/2014/main" id="{D4550B99-A357-4BB1-3348-9625AB733E1B}"/>
                </a:ext>
              </a:extLst>
            </p:cNvPr>
            <p:cNvSpPr txBox="1"/>
            <p:nvPr/>
          </p:nvSpPr>
          <p:spPr>
            <a:xfrm>
              <a:off x="8020968" y="2981710"/>
              <a:ext cx="1791" cy="3133"/>
            </a:xfrm>
            <a:custGeom>
              <a:avLst/>
              <a:gdLst/>
              <a:ahLst/>
              <a:cxnLst/>
              <a:rect l="l" t="t" r="r" b="b"/>
              <a:pathLst>
                <a:path w="1791" h="3133">
                  <a:moveTo>
                    <a:pt x="448" y="0"/>
                  </a:moveTo>
                  <a:cubicBezTo>
                    <a:pt x="1343" y="0"/>
                    <a:pt x="1791" y="447"/>
                    <a:pt x="1791" y="895"/>
                  </a:cubicBezTo>
                  <a:cubicBezTo>
                    <a:pt x="1791" y="1343"/>
                    <a:pt x="1791" y="2238"/>
                    <a:pt x="895" y="2686"/>
                  </a:cubicBezTo>
                  <a:lnTo>
                    <a:pt x="895" y="3133"/>
                  </a:lnTo>
                  <a:cubicBezTo>
                    <a:pt x="448" y="3133"/>
                    <a:pt x="448" y="2686"/>
                    <a:pt x="448" y="2686"/>
                  </a:cubicBezTo>
                  <a:cubicBezTo>
                    <a:pt x="0" y="2238"/>
                    <a:pt x="0" y="1790"/>
                    <a:pt x="0" y="1343"/>
                  </a:cubicBezTo>
                  <a:lnTo>
                    <a:pt x="0" y="895"/>
                  </a:lnTo>
                  <a:cubicBezTo>
                    <a:pt x="0" y="447"/>
                    <a:pt x="0" y="0"/>
                    <a:pt x="448"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23" name="TextBox 322">
              <a:extLst>
                <a:ext uri="{FF2B5EF4-FFF2-40B4-BE49-F238E27FC236}">
                  <a16:creationId xmlns:a16="http://schemas.microsoft.com/office/drawing/2014/main" id="{0ED4297B-6F2A-1FCB-C055-EAAFF86B25BD}"/>
                </a:ext>
              </a:extLst>
            </p:cNvPr>
            <p:cNvSpPr txBox="1"/>
            <p:nvPr/>
          </p:nvSpPr>
          <p:spPr>
            <a:xfrm>
              <a:off x="6368466" y="2983948"/>
              <a:ext cx="2686" cy="3581"/>
            </a:xfrm>
            <a:custGeom>
              <a:avLst/>
              <a:gdLst/>
              <a:ahLst/>
              <a:cxnLst/>
              <a:rect l="l" t="t" r="r" b="b"/>
              <a:pathLst>
                <a:path w="2686" h="3581">
                  <a:moveTo>
                    <a:pt x="0" y="0"/>
                  </a:moveTo>
                  <a:lnTo>
                    <a:pt x="896" y="0"/>
                  </a:lnTo>
                  <a:cubicBezTo>
                    <a:pt x="1791" y="448"/>
                    <a:pt x="2239" y="448"/>
                    <a:pt x="2239" y="1343"/>
                  </a:cubicBezTo>
                  <a:cubicBezTo>
                    <a:pt x="2686" y="2238"/>
                    <a:pt x="2686" y="2238"/>
                    <a:pt x="2686" y="2686"/>
                  </a:cubicBezTo>
                  <a:lnTo>
                    <a:pt x="1791" y="3581"/>
                  </a:lnTo>
                  <a:cubicBezTo>
                    <a:pt x="1791" y="3134"/>
                    <a:pt x="1791" y="3134"/>
                    <a:pt x="1343" y="3134"/>
                  </a:cubicBezTo>
                  <a:lnTo>
                    <a:pt x="1343" y="2686"/>
                  </a:lnTo>
                  <a:cubicBezTo>
                    <a:pt x="1343" y="1791"/>
                    <a:pt x="896" y="1343"/>
                    <a:pt x="448" y="448"/>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24" name="TextBox 323">
              <a:extLst>
                <a:ext uri="{FF2B5EF4-FFF2-40B4-BE49-F238E27FC236}">
                  <a16:creationId xmlns:a16="http://schemas.microsoft.com/office/drawing/2014/main" id="{ADFEC5B2-7120-87DA-D2A8-86C3D93F93B1}"/>
                </a:ext>
              </a:extLst>
            </p:cNvPr>
            <p:cNvSpPr txBox="1"/>
            <p:nvPr/>
          </p:nvSpPr>
          <p:spPr>
            <a:xfrm>
              <a:off x="6371400" y="2987800"/>
              <a:ext cx="1543" cy="2414"/>
            </a:xfrm>
            <a:custGeom>
              <a:avLst/>
              <a:gdLst/>
              <a:ahLst/>
              <a:cxnLst/>
              <a:rect l="l" t="t" r="r" b="b"/>
              <a:pathLst>
                <a:path w="1543" h="2414">
                  <a:moveTo>
                    <a:pt x="200" y="176"/>
                  </a:moveTo>
                  <a:lnTo>
                    <a:pt x="1543" y="1967"/>
                  </a:lnTo>
                  <a:cubicBezTo>
                    <a:pt x="1543" y="2414"/>
                    <a:pt x="1095" y="2414"/>
                    <a:pt x="1095" y="2414"/>
                  </a:cubicBezTo>
                  <a:cubicBezTo>
                    <a:pt x="1095" y="1967"/>
                    <a:pt x="200" y="1519"/>
                    <a:pt x="200" y="1071"/>
                  </a:cubicBezTo>
                  <a:cubicBezTo>
                    <a:pt x="-248" y="176"/>
                    <a:pt x="200" y="-272"/>
                    <a:pt x="200" y="176"/>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25" name="TextBox 324">
              <a:extLst>
                <a:ext uri="{FF2B5EF4-FFF2-40B4-BE49-F238E27FC236}">
                  <a16:creationId xmlns:a16="http://schemas.microsoft.com/office/drawing/2014/main" id="{60EFC5C8-4BEA-2231-D666-0F4E96808FA5}"/>
                </a:ext>
              </a:extLst>
            </p:cNvPr>
            <p:cNvSpPr txBox="1"/>
            <p:nvPr/>
          </p:nvSpPr>
          <p:spPr>
            <a:xfrm>
              <a:off x="6412786" y="2992902"/>
              <a:ext cx="2238" cy="1343"/>
            </a:xfrm>
            <a:custGeom>
              <a:avLst/>
              <a:gdLst/>
              <a:ahLst/>
              <a:cxnLst/>
              <a:rect l="l" t="t" r="r" b="b"/>
              <a:pathLst>
                <a:path w="2238" h="1343">
                  <a:moveTo>
                    <a:pt x="1343" y="0"/>
                  </a:moveTo>
                  <a:cubicBezTo>
                    <a:pt x="1343" y="0"/>
                    <a:pt x="1343" y="447"/>
                    <a:pt x="2238" y="447"/>
                  </a:cubicBezTo>
                  <a:cubicBezTo>
                    <a:pt x="1343" y="895"/>
                    <a:pt x="1343" y="1343"/>
                    <a:pt x="0" y="1343"/>
                  </a:cubicBezTo>
                  <a:lnTo>
                    <a:pt x="0" y="895"/>
                  </a:lnTo>
                  <a:cubicBezTo>
                    <a:pt x="0" y="895"/>
                    <a:pt x="448"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26" name="TextBox 325">
              <a:extLst>
                <a:ext uri="{FF2B5EF4-FFF2-40B4-BE49-F238E27FC236}">
                  <a16:creationId xmlns:a16="http://schemas.microsoft.com/office/drawing/2014/main" id="{862CA4A0-C8AF-8988-823A-E3331C45361A}"/>
                </a:ext>
              </a:extLst>
            </p:cNvPr>
            <p:cNvSpPr txBox="1"/>
            <p:nvPr/>
          </p:nvSpPr>
          <p:spPr>
            <a:xfrm>
              <a:off x="6107262" y="2996931"/>
              <a:ext cx="1343" cy="895"/>
            </a:xfrm>
            <a:custGeom>
              <a:avLst/>
              <a:gdLst/>
              <a:ahLst/>
              <a:cxnLst/>
              <a:rect l="l" t="t" r="r" b="b"/>
              <a:pathLst>
                <a:path w="1343" h="895">
                  <a:moveTo>
                    <a:pt x="896" y="0"/>
                  </a:moveTo>
                  <a:lnTo>
                    <a:pt x="896" y="447"/>
                  </a:lnTo>
                  <a:lnTo>
                    <a:pt x="1343" y="447"/>
                  </a:lnTo>
                  <a:cubicBezTo>
                    <a:pt x="896" y="447"/>
                    <a:pt x="896" y="895"/>
                    <a:pt x="448" y="895"/>
                  </a:cubicBezTo>
                  <a:cubicBezTo>
                    <a:pt x="448" y="447"/>
                    <a:pt x="0" y="447"/>
                    <a:pt x="0" y="447"/>
                  </a:cubicBezTo>
                  <a:cubicBezTo>
                    <a:pt x="448" y="0"/>
                    <a:pt x="896" y="0"/>
                    <a:pt x="896"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27" name="TextBox 326">
              <a:extLst>
                <a:ext uri="{FF2B5EF4-FFF2-40B4-BE49-F238E27FC236}">
                  <a16:creationId xmlns:a16="http://schemas.microsoft.com/office/drawing/2014/main" id="{D63ED7B7-8FB7-F5A5-F362-07E30C31F427}"/>
                </a:ext>
              </a:extLst>
            </p:cNvPr>
            <p:cNvSpPr txBox="1"/>
            <p:nvPr/>
          </p:nvSpPr>
          <p:spPr>
            <a:xfrm>
              <a:off x="6285884" y="3004092"/>
              <a:ext cx="4477" cy="6716"/>
            </a:xfrm>
            <a:custGeom>
              <a:avLst/>
              <a:gdLst/>
              <a:ahLst/>
              <a:cxnLst/>
              <a:rect l="l" t="t" r="r" b="b"/>
              <a:pathLst>
                <a:path w="4477" h="6716">
                  <a:moveTo>
                    <a:pt x="2687" y="0"/>
                  </a:moveTo>
                  <a:cubicBezTo>
                    <a:pt x="3582" y="0"/>
                    <a:pt x="4030" y="0"/>
                    <a:pt x="4477" y="448"/>
                  </a:cubicBezTo>
                  <a:lnTo>
                    <a:pt x="4477" y="1791"/>
                  </a:lnTo>
                  <a:lnTo>
                    <a:pt x="3582" y="3134"/>
                  </a:lnTo>
                  <a:cubicBezTo>
                    <a:pt x="1344" y="3582"/>
                    <a:pt x="1344" y="5820"/>
                    <a:pt x="0" y="6716"/>
                  </a:cubicBezTo>
                  <a:cubicBezTo>
                    <a:pt x="0" y="4477"/>
                    <a:pt x="1344" y="3134"/>
                    <a:pt x="1344" y="1343"/>
                  </a:cubicBezTo>
                  <a:cubicBezTo>
                    <a:pt x="1344" y="896"/>
                    <a:pt x="2239" y="448"/>
                    <a:pt x="2687"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28" name="TextBox 327">
              <a:extLst>
                <a:ext uri="{FF2B5EF4-FFF2-40B4-BE49-F238E27FC236}">
                  <a16:creationId xmlns:a16="http://schemas.microsoft.com/office/drawing/2014/main" id="{DA7FFD09-1393-E2F2-F96C-E143AE840B7C}"/>
                </a:ext>
              </a:extLst>
            </p:cNvPr>
            <p:cNvSpPr txBox="1"/>
            <p:nvPr/>
          </p:nvSpPr>
          <p:spPr>
            <a:xfrm>
              <a:off x="6288123" y="3009018"/>
              <a:ext cx="1791" cy="1343"/>
            </a:xfrm>
            <a:custGeom>
              <a:avLst/>
              <a:gdLst/>
              <a:ahLst/>
              <a:cxnLst/>
              <a:rect l="l" t="t" r="r" b="b"/>
              <a:pathLst>
                <a:path w="1791" h="1343">
                  <a:moveTo>
                    <a:pt x="1343" y="0"/>
                  </a:moveTo>
                  <a:cubicBezTo>
                    <a:pt x="1343" y="0"/>
                    <a:pt x="1791" y="0"/>
                    <a:pt x="1791" y="447"/>
                  </a:cubicBezTo>
                  <a:cubicBezTo>
                    <a:pt x="1791" y="895"/>
                    <a:pt x="1343" y="1343"/>
                    <a:pt x="448" y="1343"/>
                  </a:cubicBezTo>
                  <a:cubicBezTo>
                    <a:pt x="448" y="1343"/>
                    <a:pt x="0" y="1343"/>
                    <a:pt x="0" y="895"/>
                  </a:cubicBezTo>
                  <a:cubicBezTo>
                    <a:pt x="0" y="447"/>
                    <a:pt x="448" y="0"/>
                    <a:pt x="1343"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29" name="TextBox 328">
              <a:extLst>
                <a:ext uri="{FF2B5EF4-FFF2-40B4-BE49-F238E27FC236}">
                  <a16:creationId xmlns:a16="http://schemas.microsoft.com/office/drawing/2014/main" id="{02582CAD-DE75-0B2C-7A84-819820CE17A2}"/>
                </a:ext>
              </a:extLst>
            </p:cNvPr>
            <p:cNvSpPr txBox="1"/>
            <p:nvPr/>
          </p:nvSpPr>
          <p:spPr>
            <a:xfrm>
              <a:off x="6274245" y="3010809"/>
              <a:ext cx="11639" cy="9401"/>
            </a:xfrm>
            <a:custGeom>
              <a:avLst/>
              <a:gdLst/>
              <a:ahLst/>
              <a:cxnLst/>
              <a:rect l="l" t="t" r="r" b="b"/>
              <a:pathLst>
                <a:path w="11639" h="9401">
                  <a:moveTo>
                    <a:pt x="9401" y="0"/>
                  </a:moveTo>
                  <a:lnTo>
                    <a:pt x="11639" y="0"/>
                  </a:lnTo>
                  <a:cubicBezTo>
                    <a:pt x="11192" y="447"/>
                    <a:pt x="11192" y="895"/>
                    <a:pt x="11192" y="895"/>
                  </a:cubicBezTo>
                  <a:cubicBezTo>
                    <a:pt x="9849" y="1343"/>
                    <a:pt x="8953" y="2238"/>
                    <a:pt x="8058" y="3581"/>
                  </a:cubicBezTo>
                  <a:cubicBezTo>
                    <a:pt x="7163" y="5372"/>
                    <a:pt x="5372" y="6715"/>
                    <a:pt x="4477" y="8058"/>
                  </a:cubicBezTo>
                  <a:cubicBezTo>
                    <a:pt x="4029" y="8953"/>
                    <a:pt x="2686" y="9401"/>
                    <a:pt x="1343" y="9401"/>
                  </a:cubicBezTo>
                  <a:lnTo>
                    <a:pt x="0" y="9401"/>
                  </a:lnTo>
                  <a:lnTo>
                    <a:pt x="0" y="8953"/>
                  </a:lnTo>
                  <a:cubicBezTo>
                    <a:pt x="448" y="7610"/>
                    <a:pt x="448" y="6715"/>
                    <a:pt x="1343" y="5819"/>
                  </a:cubicBezTo>
                  <a:cubicBezTo>
                    <a:pt x="1343" y="5819"/>
                    <a:pt x="1791" y="5372"/>
                    <a:pt x="2238" y="5372"/>
                  </a:cubicBezTo>
                  <a:cubicBezTo>
                    <a:pt x="2686" y="4924"/>
                    <a:pt x="3134" y="4476"/>
                    <a:pt x="4029" y="4476"/>
                  </a:cubicBezTo>
                  <a:cubicBezTo>
                    <a:pt x="4477" y="4029"/>
                    <a:pt x="4924" y="3581"/>
                    <a:pt x="4924" y="3133"/>
                  </a:cubicBezTo>
                  <a:cubicBezTo>
                    <a:pt x="4924" y="2686"/>
                    <a:pt x="4477" y="2686"/>
                    <a:pt x="4477" y="2238"/>
                  </a:cubicBezTo>
                  <a:cubicBezTo>
                    <a:pt x="4924" y="1343"/>
                    <a:pt x="5372" y="1343"/>
                    <a:pt x="5820" y="895"/>
                  </a:cubicBezTo>
                  <a:cubicBezTo>
                    <a:pt x="6715" y="895"/>
                    <a:pt x="7163" y="895"/>
                    <a:pt x="7610" y="447"/>
                  </a:cubicBezTo>
                  <a:cubicBezTo>
                    <a:pt x="8058" y="0"/>
                    <a:pt x="8953" y="0"/>
                    <a:pt x="940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30" name="TextBox 329">
              <a:extLst>
                <a:ext uri="{FF2B5EF4-FFF2-40B4-BE49-F238E27FC236}">
                  <a16:creationId xmlns:a16="http://schemas.microsoft.com/office/drawing/2014/main" id="{E4C6631E-C66D-C831-D952-30A45475EC61}"/>
                </a:ext>
              </a:extLst>
            </p:cNvPr>
            <p:cNvSpPr txBox="1"/>
            <p:nvPr/>
          </p:nvSpPr>
          <p:spPr>
            <a:xfrm>
              <a:off x="6283198" y="3014389"/>
              <a:ext cx="2686" cy="2238"/>
            </a:xfrm>
            <a:custGeom>
              <a:avLst/>
              <a:gdLst/>
              <a:ahLst/>
              <a:cxnLst/>
              <a:rect l="l" t="t" r="r" b="b"/>
              <a:pathLst>
                <a:path w="2686" h="2238">
                  <a:moveTo>
                    <a:pt x="1791" y="0"/>
                  </a:moveTo>
                  <a:lnTo>
                    <a:pt x="2239" y="0"/>
                  </a:lnTo>
                  <a:cubicBezTo>
                    <a:pt x="2686" y="448"/>
                    <a:pt x="2686" y="895"/>
                    <a:pt x="2686" y="895"/>
                  </a:cubicBezTo>
                  <a:lnTo>
                    <a:pt x="2686" y="1343"/>
                  </a:lnTo>
                  <a:lnTo>
                    <a:pt x="448" y="2238"/>
                  </a:lnTo>
                  <a:lnTo>
                    <a:pt x="0" y="2238"/>
                  </a:lnTo>
                  <a:lnTo>
                    <a:pt x="0" y="1791"/>
                  </a:lnTo>
                  <a:cubicBezTo>
                    <a:pt x="448" y="1343"/>
                    <a:pt x="1343" y="895"/>
                    <a:pt x="1791" y="0"/>
                  </a:cubicBez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31" name="TextBox 330">
              <a:extLst>
                <a:ext uri="{FF2B5EF4-FFF2-40B4-BE49-F238E27FC236}">
                  <a16:creationId xmlns:a16="http://schemas.microsoft.com/office/drawing/2014/main" id="{6CBE2EA7-C321-4025-BD0B-EED824B6CBD0}"/>
                </a:ext>
              </a:extLst>
            </p:cNvPr>
            <p:cNvSpPr txBox="1"/>
            <p:nvPr/>
          </p:nvSpPr>
          <p:spPr>
            <a:xfrm>
              <a:off x="6131884" y="3059157"/>
              <a:ext cx="4029" cy="2239"/>
            </a:xfrm>
            <a:custGeom>
              <a:avLst/>
              <a:gdLst/>
              <a:ahLst/>
              <a:cxnLst/>
              <a:rect l="l" t="t" r="r" b="b"/>
              <a:pathLst>
                <a:path w="4029" h="2239">
                  <a:moveTo>
                    <a:pt x="0" y="0"/>
                  </a:moveTo>
                  <a:lnTo>
                    <a:pt x="896" y="0"/>
                  </a:lnTo>
                  <a:lnTo>
                    <a:pt x="3582" y="1343"/>
                  </a:lnTo>
                  <a:cubicBezTo>
                    <a:pt x="3582" y="1343"/>
                    <a:pt x="4029" y="1343"/>
                    <a:pt x="4029" y="1791"/>
                  </a:cubicBezTo>
                  <a:cubicBezTo>
                    <a:pt x="3582" y="1791"/>
                    <a:pt x="3582" y="2239"/>
                    <a:pt x="3134" y="2239"/>
                  </a:cubicBezTo>
                  <a:lnTo>
                    <a:pt x="2686" y="2239"/>
                  </a:lnTo>
                  <a:cubicBezTo>
                    <a:pt x="1791" y="2239"/>
                    <a:pt x="448" y="1791"/>
                    <a:pt x="0" y="1343"/>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32" name="TextBox 331">
              <a:extLst>
                <a:ext uri="{FF2B5EF4-FFF2-40B4-BE49-F238E27FC236}">
                  <a16:creationId xmlns:a16="http://schemas.microsoft.com/office/drawing/2014/main" id="{E9B63786-BE86-7B18-FFC0-D06DD69EF25B}"/>
                </a:ext>
              </a:extLst>
            </p:cNvPr>
            <p:cNvSpPr txBox="1"/>
            <p:nvPr/>
          </p:nvSpPr>
          <p:spPr>
            <a:xfrm>
              <a:off x="6146210" y="3066320"/>
              <a:ext cx="3581" cy="1791"/>
            </a:xfrm>
            <a:custGeom>
              <a:avLst/>
              <a:gdLst/>
              <a:ahLst/>
              <a:cxnLst/>
              <a:rect l="l" t="t" r="r" b="b"/>
              <a:pathLst>
                <a:path w="3581" h="1791">
                  <a:moveTo>
                    <a:pt x="0" y="0"/>
                  </a:moveTo>
                  <a:lnTo>
                    <a:pt x="448" y="0"/>
                  </a:lnTo>
                  <a:cubicBezTo>
                    <a:pt x="1343" y="0"/>
                    <a:pt x="3134" y="1343"/>
                    <a:pt x="3581" y="1343"/>
                  </a:cubicBezTo>
                  <a:lnTo>
                    <a:pt x="3581" y="1791"/>
                  </a:lnTo>
                  <a:cubicBezTo>
                    <a:pt x="2686" y="1791"/>
                    <a:pt x="2238" y="1791"/>
                    <a:pt x="1791" y="1343"/>
                  </a:cubicBez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sp>
          <p:nvSpPr>
            <p:cNvPr id="333" name="TextBox 332">
              <a:extLst>
                <a:ext uri="{FF2B5EF4-FFF2-40B4-BE49-F238E27FC236}">
                  <a16:creationId xmlns:a16="http://schemas.microsoft.com/office/drawing/2014/main" id="{71F2843F-F1E3-8BE4-0681-49731A593C30}"/>
                </a:ext>
              </a:extLst>
            </p:cNvPr>
            <p:cNvSpPr txBox="1"/>
            <p:nvPr/>
          </p:nvSpPr>
          <p:spPr>
            <a:xfrm>
              <a:off x="6177995" y="3074377"/>
              <a:ext cx="448" cy="448"/>
            </a:xfrm>
            <a:custGeom>
              <a:avLst/>
              <a:gdLst/>
              <a:ahLst/>
              <a:cxnLst/>
              <a:rect l="l" t="t" r="r" b="b"/>
              <a:pathLst>
                <a:path w="448" h="448">
                  <a:moveTo>
                    <a:pt x="0" y="0"/>
                  </a:moveTo>
                  <a:lnTo>
                    <a:pt x="448" y="0"/>
                  </a:lnTo>
                  <a:lnTo>
                    <a:pt x="448" y="448"/>
                  </a:lnTo>
                  <a:lnTo>
                    <a:pt x="0" y="448"/>
                  </a:lnTo>
                  <a:lnTo>
                    <a:pt x="0" y="0"/>
                  </a:lnTo>
                  <a:close/>
                </a:path>
              </a:pathLst>
            </a:custGeom>
            <a:solidFill>
              <a:srgbClr val="000000"/>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4667">
                <a:latin typeface="Born Ready" pitchFamily="2" charset="0"/>
              </a:endParaRPr>
            </a:p>
          </p:txBody>
        </p:sp>
      </p:grpSp>
    </p:spTree>
    <p:extLst>
      <p:ext uri="{BB962C8B-B14F-4D97-AF65-F5344CB8AC3E}">
        <p14:creationId xmlns:p14="http://schemas.microsoft.com/office/powerpoint/2010/main" val="128769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346"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C7BA6-9638-34E3-43F9-CAF7EB35DB04}"/>
              </a:ext>
            </a:extLst>
          </p:cNvPr>
          <p:cNvSpPr>
            <a:spLocks noGrp="1"/>
          </p:cNvSpPr>
          <p:nvPr>
            <p:ph type="title"/>
          </p:nvPr>
        </p:nvSpPr>
        <p:spPr>
          <a:xfrm>
            <a:off x="960437" y="348874"/>
            <a:ext cx="6572691" cy="1595932"/>
          </a:xfrm>
        </p:spPr>
        <p:txBody>
          <a:bodyPr>
            <a:normAutofit/>
          </a:bodyPr>
          <a:lstStyle/>
          <a:p>
            <a:r>
              <a:rPr lang="en-US" sz="5400" dirty="0"/>
              <a:t>Priority—people</a:t>
            </a:r>
          </a:p>
        </p:txBody>
      </p:sp>
      <p:pic>
        <p:nvPicPr>
          <p:cNvPr id="11" name="Picture 10">
            <a:extLst>
              <a:ext uri="{FF2B5EF4-FFF2-40B4-BE49-F238E27FC236}">
                <a16:creationId xmlns:a16="http://schemas.microsoft.com/office/drawing/2014/main" id="{D5EBD499-A372-AD8D-1C31-98EAADC7A6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8128348" y="10"/>
            <a:ext cx="4062128" cy="2285990"/>
          </a:xfrm>
          <a:prstGeom prst="rect">
            <a:avLst/>
          </a:prstGeom>
        </p:spPr>
      </p:pic>
      <p:sp>
        <p:nvSpPr>
          <p:cNvPr id="3" name="Content Placeholder 2">
            <a:extLst>
              <a:ext uri="{FF2B5EF4-FFF2-40B4-BE49-F238E27FC236}">
                <a16:creationId xmlns:a16="http://schemas.microsoft.com/office/drawing/2014/main" id="{5FF915BB-82C7-C95D-0FD0-60A908584DE9}"/>
              </a:ext>
            </a:extLst>
          </p:cNvPr>
          <p:cNvSpPr>
            <a:spLocks noGrp="1"/>
          </p:cNvSpPr>
          <p:nvPr>
            <p:ph idx="1"/>
          </p:nvPr>
        </p:nvSpPr>
        <p:spPr>
          <a:xfrm>
            <a:off x="960120" y="2893325"/>
            <a:ext cx="6573011" cy="3288400"/>
          </a:xfrm>
        </p:spPr>
        <p:txBody>
          <a:bodyPr>
            <a:normAutofit/>
          </a:bodyPr>
          <a:lstStyle/>
          <a:p>
            <a:pPr>
              <a:lnSpc>
                <a:spcPct val="91000"/>
              </a:lnSpc>
            </a:pPr>
            <a:r>
              <a:rPr lang="en-US" sz="2000" dirty="0"/>
              <a:t>People are at the center of any successful organization. </a:t>
            </a:r>
          </a:p>
          <a:p>
            <a:pPr>
              <a:lnSpc>
                <a:spcPct val="91000"/>
              </a:lnSpc>
            </a:pPr>
            <a:r>
              <a:rPr lang="en-US" sz="2000" dirty="0"/>
              <a:t>Investment in our Soldiers, Airmen, and civilian employees give our organization the means to tackle the challenges our state and nation face and promote the value of choosing to serve as citizen-Soldiers and Airmen.</a:t>
            </a:r>
          </a:p>
        </p:txBody>
      </p:sp>
      <p:pic>
        <p:nvPicPr>
          <p:cNvPr id="9" name="Picture 8">
            <a:extLst>
              <a:ext uri="{FF2B5EF4-FFF2-40B4-BE49-F238E27FC236}">
                <a16:creationId xmlns:a16="http://schemas.microsoft.com/office/drawing/2014/main" id="{D5BDAB43-13E0-B5AB-50F8-5514AA6E4A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0"/>
          <a:stretch/>
        </p:blipFill>
        <p:spPr>
          <a:xfrm>
            <a:off x="8128346" y="2286000"/>
            <a:ext cx="4062129" cy="2286000"/>
          </a:xfrm>
          <a:prstGeom prst="rect">
            <a:avLst/>
          </a:prstGeom>
        </p:spPr>
      </p:pic>
      <p:pic>
        <p:nvPicPr>
          <p:cNvPr id="6" name="Picture 5">
            <a:extLst>
              <a:ext uri="{FF2B5EF4-FFF2-40B4-BE49-F238E27FC236}">
                <a16:creationId xmlns:a16="http://schemas.microsoft.com/office/drawing/2014/main" id="{23823AE1-5234-3547-C9E8-972C3C9A90B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8128346" y="4572000"/>
            <a:ext cx="4062129" cy="2286000"/>
          </a:xfrm>
          <a:prstGeom prst="rect">
            <a:avLst/>
          </a:prstGeom>
        </p:spPr>
      </p:pic>
    </p:spTree>
    <p:extLst>
      <p:ext uri="{BB962C8B-B14F-4D97-AF65-F5344CB8AC3E}">
        <p14:creationId xmlns:p14="http://schemas.microsoft.com/office/powerpoint/2010/main" val="21494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18D0-68F0-1CEA-E8F9-7BE2BE177446}"/>
              </a:ext>
            </a:extLst>
          </p:cNvPr>
          <p:cNvSpPr>
            <a:spLocks noGrp="1"/>
          </p:cNvSpPr>
          <p:nvPr>
            <p:ph type="title"/>
          </p:nvPr>
        </p:nvSpPr>
        <p:spPr/>
        <p:txBody>
          <a:bodyPr>
            <a:normAutofit/>
          </a:bodyPr>
          <a:lstStyle/>
          <a:p>
            <a:r>
              <a:rPr lang="en-US" sz="5400" dirty="0"/>
              <a:t>People &amp; Diversity</a:t>
            </a:r>
          </a:p>
        </p:txBody>
      </p:sp>
      <p:sp>
        <p:nvSpPr>
          <p:cNvPr id="9" name="Content Placeholder 2">
            <a:extLst>
              <a:ext uri="{FF2B5EF4-FFF2-40B4-BE49-F238E27FC236}">
                <a16:creationId xmlns:a16="http://schemas.microsoft.com/office/drawing/2014/main" id="{49EBD31D-BB93-94BD-6B8C-D20E11971C86}"/>
              </a:ext>
            </a:extLst>
          </p:cNvPr>
          <p:cNvSpPr txBox="1">
            <a:spLocks/>
          </p:cNvSpPr>
          <p:nvPr/>
        </p:nvSpPr>
        <p:spPr>
          <a:xfrm>
            <a:off x="533138" y="3005758"/>
            <a:ext cx="7004780" cy="2573407"/>
          </a:xfrm>
          <a:prstGeom prst="rect">
            <a:avLst/>
          </a:prstGeom>
          <a:ln>
            <a:noFill/>
          </a:ln>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Increased in our force in diversity from 2011 to 2023</a:t>
            </a:r>
            <a:br>
              <a:rPr lang="en-US" sz="2000" dirty="0"/>
            </a:br>
            <a:endParaRPr lang="en-US" sz="2000" dirty="0"/>
          </a:p>
          <a:p>
            <a:pPr marL="731520" lvl="1" indent="-457200">
              <a:buFont typeface="Arial" panose="020B0604020202020204" pitchFamily="34" charset="0"/>
              <a:buChar char="•"/>
            </a:pPr>
            <a:r>
              <a:rPr lang="en-US" sz="2000" dirty="0"/>
              <a:t>Females have increased 13.8%</a:t>
            </a:r>
            <a:br>
              <a:rPr lang="en-US" sz="2000" dirty="0"/>
            </a:br>
            <a:endParaRPr lang="en-US" sz="2000" dirty="0"/>
          </a:p>
          <a:p>
            <a:pPr marL="731520" lvl="1" indent="-457200">
              <a:buFont typeface="Arial" panose="020B0604020202020204" pitchFamily="34" charset="0"/>
              <a:buChar char="•"/>
            </a:pPr>
            <a:r>
              <a:rPr lang="en-US" sz="2000" dirty="0"/>
              <a:t>Minorities have increased 15.1% </a:t>
            </a:r>
            <a:br>
              <a:rPr lang="en-US" dirty="0"/>
            </a:br>
            <a:endParaRPr lang="en-US" dirty="0"/>
          </a:p>
        </p:txBody>
      </p:sp>
      <p:pic>
        <p:nvPicPr>
          <p:cNvPr id="1026" name="Picture 2">
            <a:extLst>
              <a:ext uri="{FF2B5EF4-FFF2-40B4-BE49-F238E27FC236}">
                <a16:creationId xmlns:a16="http://schemas.microsoft.com/office/drawing/2014/main" id="{5CAA77E1-361C-B750-ABC1-F94F0A3045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47662" y="2018598"/>
            <a:ext cx="2576889" cy="25768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39B35E3-AC01-8B09-BC02-AC5F4F2B2A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38210" y="2018598"/>
            <a:ext cx="2633360" cy="2633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0E9CDEB-FB1F-2485-D6F7-646D2D96253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34308" y="4292462"/>
            <a:ext cx="2737262" cy="27372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7752385-8664-6AB5-F70E-4CACD069BD0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60201" y="4292462"/>
            <a:ext cx="2737262" cy="27372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56060C-A3AB-04CD-5A2E-191E5EA51E3A}"/>
              </a:ext>
            </a:extLst>
          </p:cNvPr>
          <p:cNvSpPr txBox="1"/>
          <p:nvPr/>
        </p:nvSpPr>
        <p:spPr>
          <a:xfrm>
            <a:off x="9120903" y="2288539"/>
            <a:ext cx="821406" cy="276999"/>
          </a:xfrm>
          <a:prstGeom prst="rect">
            <a:avLst/>
          </a:prstGeom>
          <a:solidFill>
            <a:schemeClr val="bg1"/>
          </a:solidFill>
        </p:spPr>
        <p:txBody>
          <a:bodyPr wrap="square" rtlCol="0">
            <a:spAutoFit/>
          </a:bodyPr>
          <a:lstStyle/>
          <a:p>
            <a:r>
              <a:rPr lang="en-US" sz="1200" dirty="0"/>
              <a:t>2011</a:t>
            </a:r>
          </a:p>
        </p:txBody>
      </p:sp>
      <p:sp>
        <p:nvSpPr>
          <p:cNvPr id="6" name="TextBox 5">
            <a:extLst>
              <a:ext uri="{FF2B5EF4-FFF2-40B4-BE49-F238E27FC236}">
                <a16:creationId xmlns:a16="http://schemas.microsoft.com/office/drawing/2014/main" id="{EC05C1E2-70AE-7293-ECA4-92D1631FA0DA}"/>
              </a:ext>
            </a:extLst>
          </p:cNvPr>
          <p:cNvSpPr txBox="1"/>
          <p:nvPr/>
        </p:nvSpPr>
        <p:spPr>
          <a:xfrm>
            <a:off x="9053108" y="4547129"/>
            <a:ext cx="821406" cy="276999"/>
          </a:xfrm>
          <a:prstGeom prst="rect">
            <a:avLst/>
          </a:prstGeom>
          <a:solidFill>
            <a:schemeClr val="bg1"/>
          </a:solidFill>
        </p:spPr>
        <p:txBody>
          <a:bodyPr wrap="square" rtlCol="0">
            <a:spAutoFit/>
          </a:bodyPr>
          <a:lstStyle/>
          <a:p>
            <a:r>
              <a:rPr lang="en-US" sz="1200" dirty="0"/>
              <a:t>2011</a:t>
            </a:r>
          </a:p>
        </p:txBody>
      </p:sp>
      <p:sp>
        <p:nvSpPr>
          <p:cNvPr id="11" name="TextBox 10">
            <a:extLst>
              <a:ext uri="{FF2B5EF4-FFF2-40B4-BE49-F238E27FC236}">
                <a16:creationId xmlns:a16="http://schemas.microsoft.com/office/drawing/2014/main" id="{A5A8A5D6-1987-54FF-72DE-EAD6D4F6D297}"/>
              </a:ext>
            </a:extLst>
          </p:cNvPr>
          <p:cNvSpPr txBox="1"/>
          <p:nvPr/>
        </p:nvSpPr>
        <p:spPr>
          <a:xfrm>
            <a:off x="10930355" y="2288539"/>
            <a:ext cx="821406" cy="276999"/>
          </a:xfrm>
          <a:prstGeom prst="rect">
            <a:avLst/>
          </a:prstGeom>
          <a:solidFill>
            <a:schemeClr val="bg1"/>
          </a:solidFill>
        </p:spPr>
        <p:txBody>
          <a:bodyPr wrap="square" rtlCol="0">
            <a:spAutoFit/>
          </a:bodyPr>
          <a:lstStyle/>
          <a:p>
            <a:r>
              <a:rPr lang="en-US" sz="1200" dirty="0"/>
              <a:t>2023</a:t>
            </a:r>
          </a:p>
        </p:txBody>
      </p:sp>
      <p:sp>
        <p:nvSpPr>
          <p:cNvPr id="12" name="TextBox 11">
            <a:extLst>
              <a:ext uri="{FF2B5EF4-FFF2-40B4-BE49-F238E27FC236}">
                <a16:creationId xmlns:a16="http://schemas.microsoft.com/office/drawing/2014/main" id="{8BFB0967-EE0D-5E79-BFCB-B9E00ED086EE}"/>
              </a:ext>
            </a:extLst>
          </p:cNvPr>
          <p:cNvSpPr txBox="1"/>
          <p:nvPr/>
        </p:nvSpPr>
        <p:spPr>
          <a:xfrm>
            <a:off x="10953254" y="4498771"/>
            <a:ext cx="821406" cy="276999"/>
          </a:xfrm>
          <a:prstGeom prst="rect">
            <a:avLst/>
          </a:prstGeom>
          <a:solidFill>
            <a:schemeClr val="bg1"/>
          </a:solidFill>
        </p:spPr>
        <p:txBody>
          <a:bodyPr wrap="square" rtlCol="0">
            <a:spAutoFit/>
          </a:bodyPr>
          <a:lstStyle/>
          <a:p>
            <a:r>
              <a:rPr lang="en-US" sz="1200" dirty="0"/>
              <a:t>2023</a:t>
            </a:r>
          </a:p>
        </p:txBody>
      </p:sp>
      <p:sp>
        <p:nvSpPr>
          <p:cNvPr id="15" name="TextBox 14">
            <a:extLst>
              <a:ext uri="{FF2B5EF4-FFF2-40B4-BE49-F238E27FC236}">
                <a16:creationId xmlns:a16="http://schemas.microsoft.com/office/drawing/2014/main" id="{B200A93F-1D04-CC64-C53C-B98314D18A05}"/>
              </a:ext>
            </a:extLst>
          </p:cNvPr>
          <p:cNvSpPr txBox="1"/>
          <p:nvPr/>
        </p:nvSpPr>
        <p:spPr>
          <a:xfrm>
            <a:off x="9810237" y="2289488"/>
            <a:ext cx="821406" cy="307777"/>
          </a:xfrm>
          <a:prstGeom prst="rect">
            <a:avLst/>
          </a:prstGeom>
          <a:solidFill>
            <a:schemeClr val="bg1"/>
          </a:solidFill>
        </p:spPr>
        <p:txBody>
          <a:bodyPr wrap="square" rtlCol="0">
            <a:spAutoFit/>
          </a:bodyPr>
          <a:lstStyle/>
          <a:p>
            <a:r>
              <a:rPr lang="en-US" sz="1400" dirty="0"/>
              <a:t>Gender</a:t>
            </a:r>
            <a:endParaRPr lang="en-US" sz="1200" dirty="0"/>
          </a:p>
        </p:txBody>
      </p:sp>
      <p:sp>
        <p:nvSpPr>
          <p:cNvPr id="16" name="TextBox 15">
            <a:extLst>
              <a:ext uri="{FF2B5EF4-FFF2-40B4-BE49-F238E27FC236}">
                <a16:creationId xmlns:a16="http://schemas.microsoft.com/office/drawing/2014/main" id="{5199A48F-F1ED-BF28-39D9-DACB13F08BE1}"/>
              </a:ext>
            </a:extLst>
          </p:cNvPr>
          <p:cNvSpPr txBox="1"/>
          <p:nvPr/>
        </p:nvSpPr>
        <p:spPr>
          <a:xfrm>
            <a:off x="9927091" y="4547129"/>
            <a:ext cx="821406" cy="307777"/>
          </a:xfrm>
          <a:prstGeom prst="rect">
            <a:avLst/>
          </a:prstGeom>
          <a:solidFill>
            <a:schemeClr val="bg1"/>
          </a:solidFill>
        </p:spPr>
        <p:txBody>
          <a:bodyPr wrap="square" rtlCol="0">
            <a:spAutoFit/>
          </a:bodyPr>
          <a:lstStyle/>
          <a:p>
            <a:r>
              <a:rPr lang="en-US" sz="1400" dirty="0"/>
              <a:t>Race</a:t>
            </a:r>
          </a:p>
        </p:txBody>
      </p:sp>
    </p:spTree>
    <p:extLst>
      <p:ext uri="{BB962C8B-B14F-4D97-AF65-F5344CB8AC3E}">
        <p14:creationId xmlns:p14="http://schemas.microsoft.com/office/powerpoint/2010/main" val="3266047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49B5B-420A-9BE5-4FD9-D6F0245F4700}"/>
              </a:ext>
            </a:extLst>
          </p:cNvPr>
          <p:cNvSpPr>
            <a:spLocks noGrp="1"/>
          </p:cNvSpPr>
          <p:nvPr>
            <p:ph type="title"/>
          </p:nvPr>
        </p:nvSpPr>
        <p:spPr>
          <a:xfrm>
            <a:off x="960120" y="317814"/>
            <a:ext cx="10268712" cy="1700784"/>
          </a:xfrm>
        </p:spPr>
        <p:txBody>
          <a:bodyPr>
            <a:normAutofit/>
          </a:bodyPr>
          <a:lstStyle/>
          <a:p>
            <a:r>
              <a:rPr lang="en-US" sz="5400" dirty="0"/>
              <a:t>Priority—Modernization</a:t>
            </a:r>
          </a:p>
        </p:txBody>
      </p:sp>
      <p:sp>
        <p:nvSpPr>
          <p:cNvPr id="3" name="Content Placeholder 2">
            <a:extLst>
              <a:ext uri="{FF2B5EF4-FFF2-40B4-BE49-F238E27FC236}">
                <a16:creationId xmlns:a16="http://schemas.microsoft.com/office/drawing/2014/main" id="{5A5AC839-BAEF-DE33-BF82-8208D5D2C95D}"/>
              </a:ext>
            </a:extLst>
          </p:cNvPr>
          <p:cNvSpPr>
            <a:spLocks noGrp="1"/>
          </p:cNvSpPr>
          <p:nvPr>
            <p:ph idx="1"/>
          </p:nvPr>
        </p:nvSpPr>
        <p:spPr>
          <a:xfrm>
            <a:off x="960120" y="2811036"/>
            <a:ext cx="5869303" cy="3270788"/>
          </a:xfrm>
        </p:spPr>
        <p:txBody>
          <a:bodyPr>
            <a:normAutofit/>
          </a:bodyPr>
          <a:lstStyle/>
          <a:p>
            <a:r>
              <a:rPr lang="en-US" sz="2000" dirty="0"/>
              <a:t>Modernization ensures we have the right forces, infrastructure, training spaces, and systems for our current and future missions. </a:t>
            </a:r>
          </a:p>
          <a:p>
            <a:r>
              <a:rPr lang="en-US" sz="2000" dirty="0"/>
              <a:t>As our challenges and adversaries change, we require forces, equipment, and training to ensure our state and national security.</a:t>
            </a:r>
          </a:p>
        </p:txBody>
      </p:sp>
      <p:pic>
        <p:nvPicPr>
          <p:cNvPr id="11" name="Picture 10">
            <a:extLst>
              <a:ext uri="{FF2B5EF4-FFF2-40B4-BE49-F238E27FC236}">
                <a16:creationId xmlns:a16="http://schemas.microsoft.com/office/drawing/2014/main" id="{E903346B-5886-157F-40EF-0674604EB6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7704" y="2264989"/>
            <a:ext cx="2331720" cy="2295144"/>
          </a:xfrm>
          <a:prstGeom prst="rect">
            <a:avLst/>
          </a:prstGeom>
        </p:spPr>
      </p:pic>
      <p:pic>
        <p:nvPicPr>
          <p:cNvPr id="9" name="Picture 8">
            <a:extLst>
              <a:ext uri="{FF2B5EF4-FFF2-40B4-BE49-F238E27FC236}">
                <a16:creationId xmlns:a16="http://schemas.microsoft.com/office/drawing/2014/main" id="{D03F0311-3088-2330-44BB-755D235D82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9860280" y="2264989"/>
            <a:ext cx="2331720" cy="2295144"/>
          </a:xfrm>
          <a:prstGeom prst="rect">
            <a:avLst/>
          </a:prstGeom>
        </p:spPr>
      </p:pic>
      <p:pic>
        <p:nvPicPr>
          <p:cNvPr id="7" name="Picture 6">
            <a:extLst>
              <a:ext uri="{FF2B5EF4-FFF2-40B4-BE49-F238E27FC236}">
                <a16:creationId xmlns:a16="http://schemas.microsoft.com/office/drawing/2014/main" id="{7101B19C-3A66-A9D4-9365-EADACF5CFA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0"/>
          <a:stretch/>
        </p:blipFill>
        <p:spPr>
          <a:xfrm>
            <a:off x="7539228" y="4538775"/>
            <a:ext cx="4652772" cy="2319225"/>
          </a:xfrm>
          <a:prstGeom prst="rect">
            <a:avLst/>
          </a:prstGeom>
        </p:spPr>
      </p:pic>
    </p:spTree>
    <p:extLst>
      <p:ext uri="{BB962C8B-B14F-4D97-AF65-F5344CB8AC3E}">
        <p14:creationId xmlns:p14="http://schemas.microsoft.com/office/powerpoint/2010/main" val="69284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316F-1383-4A85-CB02-2F12FEB075BF}"/>
              </a:ext>
            </a:extLst>
          </p:cNvPr>
          <p:cNvSpPr>
            <a:spLocks noGrp="1"/>
          </p:cNvSpPr>
          <p:nvPr>
            <p:ph type="title"/>
          </p:nvPr>
        </p:nvSpPr>
        <p:spPr/>
        <p:txBody>
          <a:bodyPr>
            <a:normAutofit/>
          </a:bodyPr>
          <a:lstStyle/>
          <a:p>
            <a:r>
              <a:rPr lang="en-US" sz="5400" dirty="0"/>
              <a:t>Modernization Highlights</a:t>
            </a:r>
          </a:p>
        </p:txBody>
      </p:sp>
      <p:sp>
        <p:nvSpPr>
          <p:cNvPr id="3" name="Content Placeholder 2">
            <a:extLst>
              <a:ext uri="{FF2B5EF4-FFF2-40B4-BE49-F238E27FC236}">
                <a16:creationId xmlns:a16="http://schemas.microsoft.com/office/drawing/2014/main" id="{348091AF-3D18-FD90-B2C8-FF9B9AF415F4}"/>
              </a:ext>
            </a:extLst>
          </p:cNvPr>
          <p:cNvSpPr>
            <a:spLocks noGrp="1"/>
          </p:cNvSpPr>
          <p:nvPr>
            <p:ph idx="1"/>
          </p:nvPr>
        </p:nvSpPr>
        <p:spPr>
          <a:xfrm>
            <a:off x="960120" y="2946594"/>
            <a:ext cx="6840855" cy="3593592"/>
          </a:xfrm>
        </p:spPr>
        <p:txBody>
          <a:bodyPr>
            <a:normAutofit/>
          </a:bodyPr>
          <a:lstStyle/>
          <a:p>
            <a:pPr marL="457200" indent="-457200">
              <a:buFont typeface="Arial" panose="020B0604020202020204" pitchFamily="34" charset="0"/>
              <a:buChar char="•"/>
            </a:pPr>
            <a:r>
              <a:rPr lang="en-US" dirty="0"/>
              <a:t>New all-weather radar pod, AN/ASQ-236</a:t>
            </a:r>
          </a:p>
          <a:p>
            <a:pPr marL="457200" indent="-457200">
              <a:buFont typeface="Arial" panose="020B0604020202020204" pitchFamily="34" charset="0"/>
              <a:buChar char="•"/>
            </a:pPr>
            <a:r>
              <a:rPr lang="en-US" dirty="0"/>
              <a:t>Military museum at Camp Ripley</a:t>
            </a:r>
          </a:p>
          <a:p>
            <a:pPr marL="457200" indent="-457200">
              <a:buFont typeface="Arial" panose="020B0604020202020204" pitchFamily="34" charset="0"/>
              <a:buChar char="•"/>
            </a:pPr>
            <a:r>
              <a:rPr lang="en-US" dirty="0"/>
              <a:t>Health of the force</a:t>
            </a:r>
          </a:p>
          <a:p>
            <a:pPr marL="457200" indent="-457200">
              <a:buFont typeface="Arial" panose="020B0604020202020204" pitchFamily="34" charset="0"/>
              <a:buChar char="•"/>
            </a:pPr>
            <a:r>
              <a:rPr lang="en-US" dirty="0"/>
              <a:t>Armories renovation</a:t>
            </a:r>
          </a:p>
          <a:p>
            <a:pPr marL="457200" indent="-457200">
              <a:buFont typeface="Arial" panose="020B0604020202020204" pitchFamily="34" charset="0"/>
              <a:buChar char="•"/>
            </a:pPr>
            <a:r>
              <a:rPr lang="en-US" dirty="0"/>
              <a:t>8 new C-130J Super Hercules aircrafts </a:t>
            </a:r>
          </a:p>
          <a:p>
            <a:pPr marL="457200" indent="-457200">
              <a:buFont typeface="Arial" panose="020B0604020202020204" pitchFamily="34" charset="0"/>
              <a:buChar char="•"/>
            </a:pPr>
            <a:r>
              <a:rPr lang="en-US" dirty="0"/>
              <a:t>18 new M109A7 Paladin howitzers</a:t>
            </a:r>
          </a:p>
        </p:txBody>
      </p:sp>
      <p:pic>
        <p:nvPicPr>
          <p:cNvPr id="5" name="Picture 4">
            <a:extLst>
              <a:ext uri="{FF2B5EF4-FFF2-40B4-BE49-F238E27FC236}">
                <a16:creationId xmlns:a16="http://schemas.microsoft.com/office/drawing/2014/main" id="{14A55CB5-8966-EAE5-433E-4FCCE7A9FDD1}"/>
              </a:ext>
            </a:extLst>
          </p:cNvPr>
          <p:cNvPicPr>
            <a:picLocks noChangeAspect="1"/>
          </p:cNvPicPr>
          <p:nvPr/>
        </p:nvPicPr>
        <p:blipFill>
          <a:blip r:embed="rId3"/>
          <a:stretch>
            <a:fillRect/>
          </a:stretch>
        </p:blipFill>
        <p:spPr>
          <a:xfrm>
            <a:off x="8456390" y="4602191"/>
            <a:ext cx="3119438" cy="2232012"/>
          </a:xfrm>
          <a:prstGeom prst="rect">
            <a:avLst/>
          </a:prstGeom>
        </p:spPr>
      </p:pic>
      <p:pic>
        <p:nvPicPr>
          <p:cNvPr id="7" name="Picture 6">
            <a:extLst>
              <a:ext uri="{FF2B5EF4-FFF2-40B4-BE49-F238E27FC236}">
                <a16:creationId xmlns:a16="http://schemas.microsoft.com/office/drawing/2014/main" id="{2ED61ADA-500D-FBC7-DE89-DBF3741DCEC7}"/>
              </a:ext>
            </a:extLst>
          </p:cNvPr>
          <p:cNvPicPr>
            <a:picLocks noChangeAspect="1"/>
          </p:cNvPicPr>
          <p:nvPr/>
        </p:nvPicPr>
        <p:blipFill>
          <a:blip r:embed="rId4"/>
          <a:stretch>
            <a:fillRect/>
          </a:stretch>
        </p:blipFill>
        <p:spPr>
          <a:xfrm>
            <a:off x="8499824" y="2354846"/>
            <a:ext cx="3018282" cy="2148307"/>
          </a:xfrm>
          <a:prstGeom prst="rect">
            <a:avLst/>
          </a:prstGeom>
        </p:spPr>
      </p:pic>
    </p:spTree>
    <p:extLst>
      <p:ext uri="{BB962C8B-B14F-4D97-AF65-F5344CB8AC3E}">
        <p14:creationId xmlns:p14="http://schemas.microsoft.com/office/powerpoint/2010/main" val="2947321654"/>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DDA97709D05344805E34443243448B" ma:contentTypeVersion="23" ma:contentTypeDescription="Create a new document." ma:contentTypeScope="" ma:versionID="de4482748c7676a9b420d3c73b93c64f">
  <xsd:schema xmlns:xsd="http://www.w3.org/2001/XMLSchema" xmlns:xs="http://www.w3.org/2001/XMLSchema" xmlns:p="http://schemas.microsoft.com/office/2006/metadata/properties" xmlns:ns1="http://schemas.microsoft.com/sharepoint/v3" xmlns:ns2="4233fc49-3339-4531-8895-cee7bd229291" xmlns:ns3="c93905bf-b08c-430b-8630-76f4d352397a" targetNamespace="http://schemas.microsoft.com/office/2006/metadata/properties" ma:root="true" ma:fieldsID="0154dd4e50597986b6fa1c813101ca00" ns1:_="" ns2:_="" ns3:_="">
    <xsd:import namespace="http://schemas.microsoft.com/sharepoint/v3"/>
    <xsd:import namespace="4233fc49-3339-4531-8895-cee7bd229291"/>
    <xsd:import namespace="c93905bf-b08c-430b-8630-76f4d35239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3:TaxCatchAll" minOccurs="0"/>
                <xsd:element ref="ns2:lcf76f155ced4ddcb4097134ff3c332f" minOccurs="0"/>
                <xsd:element ref="ns2:AnnualReport"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33fc49-3339-4531-8895-cee7bd229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AnnualReport" ma:index="22" nillable="true" ma:displayName="Annual Report" ma:default="0" ma:description="Is this annual report worthy?" ma:format="Dropdown" ma:internalName="AnnualReport">
      <xsd:simpleType>
        <xsd:restriction base="dms:Boolea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bbbce13-c23f-4960-95f7-ba911c23e5b8}"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233fc49-3339-4531-8895-cee7bd229291">
      <Terms xmlns="http://schemas.microsoft.com/office/infopath/2007/PartnerControls"/>
    </lcf76f155ced4ddcb4097134ff3c332f>
    <TaxCatchAll xmlns="c93905bf-b08c-430b-8630-76f4d352397a" xsi:nil="true"/>
    <AnnualReport xmlns="4233fc49-3339-4531-8895-cee7bd229291">false</AnnualRepor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467E86-C584-4929-AC88-C2F56647D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33fc49-3339-4531-8895-cee7bd229291"/>
    <ds:schemaRef ds:uri="c93905bf-b08c-430b-8630-76f4d35239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7F0C00-F1F8-4E77-A286-CD4654CCD755}">
  <ds:schemaRefs>
    <ds:schemaRef ds:uri="http://schemas.microsoft.com/office/2006/documentManagement/types"/>
    <ds:schemaRef ds:uri="http://purl.org/dc/elements/1.1/"/>
    <ds:schemaRef ds:uri="3aadd1d1-bd6a-43c9-8149-1e7af45b7f57"/>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 ds:uri="http://purl.org/dc/terms/"/>
    <ds:schemaRef ds:uri="http://schemas.microsoft.com/sharepoint/v3"/>
    <ds:schemaRef ds:uri="4233fc49-3339-4531-8895-cee7bd229291"/>
    <ds:schemaRef ds:uri="c93905bf-b08c-430b-8630-76f4d352397a"/>
  </ds:schemaRefs>
</ds:datastoreItem>
</file>

<file path=customXml/itemProps3.xml><?xml version="1.0" encoding="utf-8"?>
<ds:datastoreItem xmlns:ds="http://schemas.openxmlformats.org/officeDocument/2006/customXml" ds:itemID="{85CBD236-A4E1-41D3-AA14-7794FCDDDE23}">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2529</TotalTime>
  <Words>5759</Words>
  <Application>Microsoft Office PowerPoint</Application>
  <PresentationFormat>Widescreen</PresentationFormat>
  <Paragraphs>454</Paragraphs>
  <Slides>33</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AGaramondPro-Regular</vt:lpstr>
      <vt:lpstr>Arial</vt:lpstr>
      <vt:lpstr>Barlow</vt:lpstr>
      <vt:lpstr>Born Ready</vt:lpstr>
      <vt:lpstr>Calibri</vt:lpstr>
      <vt:lpstr>Franklin Gothic Demi Cond</vt:lpstr>
      <vt:lpstr>Franklin Gothic Medium</vt:lpstr>
      <vt:lpstr>Teko</vt:lpstr>
      <vt:lpstr>Times New Roman</vt:lpstr>
      <vt:lpstr>Wingdings</vt:lpstr>
      <vt:lpstr>WordVisi_MSFontService</vt:lpstr>
      <vt:lpstr>JuxtaposeVTI</vt:lpstr>
      <vt:lpstr>Guard 101</vt:lpstr>
      <vt:lpstr>Overview</vt:lpstr>
      <vt:lpstr>Leadership</vt:lpstr>
      <vt:lpstr>Full time staff/Traditional</vt:lpstr>
      <vt:lpstr>Organizational Priorities</vt:lpstr>
      <vt:lpstr>Priority—people</vt:lpstr>
      <vt:lpstr>People &amp; Diversity</vt:lpstr>
      <vt:lpstr>Priority—Modernization</vt:lpstr>
      <vt:lpstr>Modernization Highlights</vt:lpstr>
      <vt:lpstr>Priority—Partnerships </vt:lpstr>
      <vt:lpstr>Country partnership  Croatia</vt:lpstr>
      <vt:lpstr>Country partnership Norway</vt:lpstr>
      <vt:lpstr>Longest Bilateral  partnership  Norway</vt:lpstr>
      <vt:lpstr>Community Partnerships</vt:lpstr>
      <vt:lpstr>Beyond the yellow ribbon  (BTYR)</vt:lpstr>
      <vt:lpstr>Minnesota Military radio</vt:lpstr>
      <vt:lpstr>Economic impact</vt:lpstr>
      <vt:lpstr>Major subordinate commands</vt:lpstr>
      <vt:lpstr>JFHQ</vt:lpstr>
      <vt:lpstr>34th ID</vt:lpstr>
      <vt:lpstr>34th divarty</vt:lpstr>
      <vt:lpstr>34th ecab</vt:lpstr>
      <vt:lpstr>1st abct</vt:lpstr>
      <vt:lpstr>347th rsg</vt:lpstr>
      <vt:lpstr>84th trc</vt:lpstr>
      <vt:lpstr>175th rti</vt:lpstr>
      <vt:lpstr>Med det</vt:lpstr>
      <vt:lpstr>133rd aw</vt:lpstr>
      <vt:lpstr>148th fw</vt:lpstr>
      <vt:lpstr>Camp Ripley</vt:lpstr>
      <vt:lpstr>Activations</vt:lpstr>
      <vt:lpstr>Serve here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 101</dc:title>
  <dc:creator>Eells, Jodine Lynn MAJ USARMY NG MNARNG (USA)</dc:creator>
  <cp:lastModifiedBy>Auge, Kristen L LTC USARMY NG MNARNG (USA)</cp:lastModifiedBy>
  <cp:revision>18</cp:revision>
  <cp:lastPrinted>2024-01-22T16:11:20Z</cp:lastPrinted>
  <dcterms:created xsi:type="dcterms:W3CDTF">2024-01-03T18:55:22Z</dcterms:created>
  <dcterms:modified xsi:type="dcterms:W3CDTF">2024-04-12T17:24:48Z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0x010100E4DDA97709D05344805E34443243448B</vt:lpwstr>
  </property>
  <property fmtid="{D5CDD505-2E9C-101B-9397-08002B2CF9AE}" pid="3" name="MediaServiceImageTags">
    <vt:lpwstr/>
  </property>
</Properties>
</file>